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2" r:id="rId3"/>
    <p:sldId id="267" r:id="rId4"/>
    <p:sldId id="257" r:id="rId5"/>
    <p:sldId id="272" r:id="rId6"/>
    <p:sldId id="381" r:id="rId7"/>
    <p:sldId id="388" r:id="rId8"/>
    <p:sldId id="389" r:id="rId9"/>
    <p:sldId id="390" r:id="rId10"/>
    <p:sldId id="386" r:id="rId11"/>
    <p:sldId id="275" r:id="rId12"/>
    <p:sldId id="391" r:id="rId13"/>
    <p:sldId id="273" r:id="rId14"/>
    <p:sldId id="263" r:id="rId15"/>
    <p:sldId id="378" r:id="rId16"/>
    <p:sldId id="294" r:id="rId17"/>
    <p:sldId id="277" r:id="rId18"/>
    <p:sldId id="276" r:id="rId19"/>
    <p:sldId id="3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98" d="100"/>
          <a:sy n="98" d="100"/>
        </p:scale>
        <p:origin x="11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B120-B387-431A-BE96-8865B8337239}" type="datetimeFigureOut">
              <a:rPr lang="en-CA" smtClean="0"/>
              <a:t>2016-03-28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2643-94B8-41B5-9F58-5EF37E9AE6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09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2643-94B8-41B5-9F58-5EF37E9AE6E5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55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908"/>
            <a:ext cx="8510704" cy="815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5305" y="764704"/>
            <a:ext cx="3094112" cy="1944216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/>
              <a:t>Test Your Offering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2725294"/>
            <a:ext cx="3384376" cy="3556858"/>
          </a:xfrm>
        </p:spPr>
        <p:txBody>
          <a:bodyPr>
            <a:normAutofit fontScale="92500"/>
          </a:bodyPr>
          <a:lstStyle/>
          <a:p>
            <a:r>
              <a:rPr lang="en-CA" dirty="0">
                <a:solidFill>
                  <a:schemeClr val="bg1"/>
                </a:solidFill>
              </a:rPr>
              <a:t>Before you invest too much of your </a:t>
            </a:r>
            <a:r>
              <a:rPr lang="en-CA" dirty="0" smtClean="0">
                <a:solidFill>
                  <a:schemeClr val="bg1"/>
                </a:solidFill>
              </a:rPr>
              <a:t>money into </a:t>
            </a:r>
            <a:r>
              <a:rPr lang="en-CA" dirty="0">
                <a:solidFill>
                  <a:schemeClr val="bg1"/>
                </a:solidFill>
              </a:rPr>
              <a:t>a business idea, how can you find out if a</a:t>
            </a:r>
          </a:p>
          <a:p>
            <a:r>
              <a:rPr lang="en-CA" dirty="0">
                <a:solidFill>
                  <a:schemeClr val="bg1"/>
                </a:solidFill>
              </a:rPr>
              <a:t>consumer will actually buy?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152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888432" cy="3888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“Will people actually pay you money for your product or service?”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7056784" cy="446449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someone already bought your product or service?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not, have you asked someone if they would buy your product or service?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not, have you asked someone how much they thought your product or service was worth?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sold to or asked these to people who are strangers (not friends or family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)?</a:t>
            </a:r>
          </a:p>
          <a:p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191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 smtClean="0"/>
              <a:t> How did you start doing business with us?  </a:t>
            </a:r>
            <a:r>
              <a:rPr lang="en-CA" dirty="0" smtClean="0">
                <a:solidFill>
                  <a:srgbClr val="00B0F0"/>
                </a:solidFill>
              </a:rPr>
              <a:t>Live in the area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What do you like? </a:t>
            </a:r>
            <a:r>
              <a:rPr lang="en-CA" dirty="0" smtClean="0">
                <a:solidFill>
                  <a:srgbClr val="00B0F0"/>
                </a:solidFill>
              </a:rPr>
              <a:t>Desserts and specialty coffee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What don’t you like? </a:t>
            </a:r>
            <a:r>
              <a:rPr lang="en-CA" dirty="0" smtClean="0">
                <a:solidFill>
                  <a:srgbClr val="00B0F0"/>
                </a:solidFill>
              </a:rPr>
              <a:t>Wine selection and overcooked meat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Will you buy it (again)? </a:t>
            </a:r>
            <a:r>
              <a:rPr lang="en-CA" dirty="0" smtClean="0">
                <a:solidFill>
                  <a:srgbClr val="00B0F0"/>
                </a:solidFill>
              </a:rPr>
              <a:t>It is very close to us. Yes.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Could I get a testimonials? </a:t>
            </a:r>
            <a:r>
              <a:rPr lang="en-CA" dirty="0" smtClean="0">
                <a:solidFill>
                  <a:srgbClr val="00B0F0"/>
                </a:solidFill>
              </a:rPr>
              <a:t>Not now.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How Does It Work? </a:t>
            </a:r>
            <a:r>
              <a:rPr lang="en-CA" dirty="0" smtClean="0">
                <a:solidFill>
                  <a:srgbClr val="00B0F0"/>
                </a:solidFill>
              </a:rPr>
              <a:t>Restaurant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-99392"/>
            <a:ext cx="4608512" cy="4608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4752528" cy="2370187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“Are you an optimist?”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67240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a good thing? What are its downside?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Why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entrepreneurs have to be optimistic?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value in a devil’s advocate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868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8200" y="1417638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Only listening to your friends</a:t>
            </a:r>
          </a:p>
          <a:p>
            <a:r>
              <a:rPr lang="en-CA" dirty="0" smtClean="0"/>
              <a:t>Only listening to people who have good feedback for you</a:t>
            </a:r>
          </a:p>
          <a:p>
            <a:r>
              <a:rPr lang="en-CA" dirty="0" smtClean="0"/>
              <a:t>Not testing if they are willing to put money behind it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0" y="1370210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/>
              <a:t>Ask others.</a:t>
            </a:r>
          </a:p>
          <a:p>
            <a:r>
              <a:rPr lang="en-CA" dirty="0" smtClean="0"/>
              <a:t>Listen</a:t>
            </a:r>
            <a:r>
              <a:rPr lang="en-CA" dirty="0"/>
              <a:t>.</a:t>
            </a:r>
          </a:p>
          <a:p>
            <a:r>
              <a:rPr lang="en-CA" dirty="0" smtClean="0"/>
              <a:t>Figure </a:t>
            </a:r>
            <a:r>
              <a:rPr lang="en-CA" dirty="0"/>
              <a:t>out what your assumptions are.</a:t>
            </a:r>
          </a:p>
          <a:p>
            <a:r>
              <a:rPr lang="en-CA" dirty="0" smtClean="0"/>
              <a:t>Test </a:t>
            </a:r>
            <a:r>
              <a:rPr lang="en-CA" dirty="0"/>
              <a:t>your assumptions.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99392"/>
            <a:ext cx="3528392" cy="3528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00600" cy="2304256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rgbClr val="00B0F0"/>
                </a:solidFill>
              </a:rPr>
              <a:t>Discussion: </a:t>
            </a:r>
            <a:br>
              <a:rPr lang="en-CA" sz="3600" dirty="0" smtClean="0">
                <a:solidFill>
                  <a:srgbClr val="00B0F0"/>
                </a:solidFill>
              </a:rPr>
            </a:br>
            <a:r>
              <a:rPr lang="en-CA" sz="3600" dirty="0" smtClean="0">
                <a:solidFill>
                  <a:srgbClr val="00B0F0"/>
                </a:solidFill>
              </a:rPr>
              <a:t>“What do you do once you get feedback</a:t>
            </a:r>
            <a:r>
              <a:rPr lang="en-CA" dirty="0" smtClean="0">
                <a:solidFill>
                  <a:srgbClr val="00B0F0"/>
                </a:solidFill>
              </a:rPr>
              <a:t>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420888"/>
            <a:ext cx="6048672" cy="424847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ways to get feedback earlier in your process of developing your product or service?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make sure that you are listening and being responsive? How do you keep this strength while you grow?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many different personality types that are important in a team. Why do you think this is?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paralysis is when someone continues to research and test whether they should move forward. What are </a:t>
            </a: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pros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cons of researching versus testing the market? What makes sense for you</a:t>
            </a: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endParaRPr lang="en-CA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8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8883"/>
            <a:ext cx="6192688" cy="521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484784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Ask friends</a:t>
            </a:r>
          </a:p>
          <a:p>
            <a:r>
              <a:rPr lang="en-CA" dirty="0"/>
              <a:t>Market research with strangers</a:t>
            </a:r>
          </a:p>
          <a:p>
            <a:r>
              <a:rPr lang="en-CA" dirty="0"/>
              <a:t>Virtual selling portal</a:t>
            </a:r>
          </a:p>
          <a:p>
            <a:r>
              <a:rPr lang="en-CA" dirty="0"/>
              <a:t>Test market or beta testers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00" y="0"/>
            <a:ext cx="686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66528" cy="1858218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-60366" y="1556792"/>
            <a:ext cx="238660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600" dirty="0" smtClean="0"/>
          </a:p>
          <a:p>
            <a:pPr marL="0" indent="0" algn="ctr">
              <a:buNone/>
            </a:pPr>
            <a:r>
              <a:rPr lang="en-CA" sz="3600" dirty="0" smtClean="0"/>
              <a:t>Reduce </a:t>
            </a:r>
            <a:r>
              <a:rPr lang="en-CA" sz="3600" dirty="0"/>
              <a:t>your risk by having a way to test if people will buy.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There is no foolproof way other than jumping in with two feet – but checking the temperature of the water before jumping in prevents you from getting burned.</a:t>
            </a:r>
            <a:endParaRPr lang="en-CA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525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923"/>
            <a:ext cx="9144000" cy="5732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2174" y="274638"/>
            <a:ext cx="2760306" cy="6106690"/>
          </a:xfrm>
        </p:spPr>
        <p:txBody>
          <a:bodyPr>
            <a:noAutofit/>
          </a:bodyPr>
          <a:lstStyle/>
          <a:p>
            <a:r>
              <a:rPr lang="en-CA" sz="3600" dirty="0" smtClean="0">
                <a:solidFill>
                  <a:schemeClr val="bg1"/>
                </a:solidFill>
              </a:rPr>
              <a:t>Don’t jump into deep without knowing if people will actually buy.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13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8965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Reduce your risk by having a way to test if people will buy.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Ask friends</a:t>
            </a:r>
          </a:p>
          <a:p>
            <a:r>
              <a:rPr lang="en-CA" dirty="0" smtClean="0"/>
              <a:t>Market research with strangers</a:t>
            </a:r>
          </a:p>
          <a:p>
            <a:r>
              <a:rPr lang="en-CA" dirty="0" smtClean="0"/>
              <a:t>Virtual selling portal</a:t>
            </a:r>
          </a:p>
          <a:p>
            <a:r>
              <a:rPr lang="en-CA" dirty="0" smtClean="0"/>
              <a:t>Test market or beta testers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8883"/>
            <a:ext cx="6192688" cy="521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47"/>
            <a:ext cx="9144000" cy="6319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320" y="104981"/>
            <a:ext cx="3034680" cy="936104"/>
          </a:xfrm>
        </p:spPr>
        <p:txBody>
          <a:bodyPr/>
          <a:lstStyle/>
          <a:p>
            <a:r>
              <a:rPr lang="en-CA" dirty="0" smtClean="0"/>
              <a:t>Ask Friends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46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816" y="346646"/>
            <a:ext cx="3034680" cy="4810546"/>
          </a:xfrm>
        </p:spPr>
        <p:txBody>
          <a:bodyPr/>
          <a:lstStyle/>
          <a:p>
            <a:r>
              <a:rPr lang="en-CA" dirty="0" smtClean="0"/>
              <a:t>Market Research with Strangers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2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45" t="50157"/>
          <a:stretch/>
        </p:blipFill>
        <p:spPr>
          <a:xfrm>
            <a:off x="7802881" y="3933055"/>
            <a:ext cx="1368998" cy="2916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974"/>
            <a:ext cx="7802880" cy="5852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248" y="548680"/>
            <a:ext cx="2458616" cy="4810546"/>
          </a:xfrm>
        </p:spPr>
        <p:txBody>
          <a:bodyPr/>
          <a:lstStyle/>
          <a:p>
            <a:r>
              <a:rPr lang="en-CA" dirty="0" smtClean="0"/>
              <a:t>Virtual Selling Portal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53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3034680" cy="4810546"/>
          </a:xfrm>
        </p:spPr>
        <p:txBody>
          <a:bodyPr/>
          <a:lstStyle/>
          <a:p>
            <a:r>
              <a:rPr lang="en-CA" dirty="0" smtClean="0"/>
              <a:t>Test Market or Beta Testers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523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545</Words>
  <Application>Microsoft Office PowerPoint</Application>
  <PresentationFormat>On-screen Show (4:3)</PresentationFormat>
  <Paragraphs>91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Test Your Offering</vt:lpstr>
      <vt:lpstr>Don’t jump into deep without knowing if people will actually buy.</vt:lpstr>
      <vt:lpstr>The Goal</vt:lpstr>
      <vt:lpstr>Key Points</vt:lpstr>
      <vt:lpstr>Worksheet</vt:lpstr>
      <vt:lpstr>Ask Friends</vt:lpstr>
      <vt:lpstr>Market Research with Strangers</vt:lpstr>
      <vt:lpstr>Virtual Selling Portal</vt:lpstr>
      <vt:lpstr>Test Market or Beta Testers</vt:lpstr>
      <vt:lpstr>Discussion:  “Will people actually pay you money for your product or service?”</vt:lpstr>
      <vt:lpstr>How Does It Work? Restaurant</vt:lpstr>
      <vt:lpstr>Discussion:  “Are you an optimist?”</vt:lpstr>
      <vt:lpstr>Top Mistakes To Avoid</vt:lpstr>
      <vt:lpstr>Now What?</vt:lpstr>
      <vt:lpstr>Discussion:  “What do you do once you get feedback?”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197</cp:revision>
  <dcterms:created xsi:type="dcterms:W3CDTF">2009-12-07T18:18:58Z</dcterms:created>
  <dcterms:modified xsi:type="dcterms:W3CDTF">2016-03-28T12:03:53Z</dcterms:modified>
</cp:coreProperties>
</file>