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267" r:id="rId4"/>
    <p:sldId id="257" r:id="rId5"/>
    <p:sldId id="272" r:id="rId6"/>
    <p:sldId id="402" r:id="rId7"/>
    <p:sldId id="405" r:id="rId8"/>
    <p:sldId id="406" r:id="rId9"/>
    <p:sldId id="275" r:id="rId10"/>
    <p:sldId id="273" r:id="rId11"/>
    <p:sldId id="401" r:id="rId12"/>
    <p:sldId id="263" r:id="rId13"/>
    <p:sldId id="403" r:id="rId14"/>
    <p:sldId id="404" r:id="rId15"/>
    <p:sldId id="294" r:id="rId16"/>
    <p:sldId id="277" r:id="rId17"/>
    <p:sldId id="276" r:id="rId18"/>
    <p:sldId id="4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98" d="100"/>
          <a:sy n="98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198"/>
            <a:ext cx="9144000" cy="3295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260648"/>
            <a:ext cx="7992888" cy="1944216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Should Be Your Customer?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129808"/>
            <a:ext cx="8352928" cy="1728192"/>
          </a:xfrm>
        </p:spPr>
        <p:txBody>
          <a:bodyPr>
            <a:normAutofit/>
          </a:bodyPr>
          <a:lstStyle/>
          <a:p>
            <a:r>
              <a:rPr lang="en-CA" dirty="0"/>
              <a:t>Sometimes who you are selling to is not </a:t>
            </a:r>
            <a:r>
              <a:rPr lang="en-CA" dirty="0" smtClean="0"/>
              <a:t>the right </a:t>
            </a:r>
            <a:r>
              <a:rPr lang="en-CA" dirty="0"/>
              <a:t>customer for you.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Don’t </a:t>
            </a:r>
            <a:r>
              <a:rPr lang="en-CA" dirty="0" smtClean="0"/>
              <a:t>assume</a:t>
            </a:r>
          </a:p>
          <a:p>
            <a:r>
              <a:rPr lang="en-CA" dirty="0" smtClean="0"/>
              <a:t>Don’t forget that this changes over time</a:t>
            </a:r>
          </a:p>
          <a:p>
            <a:r>
              <a:rPr lang="en-CA" dirty="0" smtClean="0"/>
              <a:t>Don’t forget the other factors that make an ideal customer</a:t>
            </a:r>
          </a:p>
          <a:p>
            <a:r>
              <a:rPr lang="en-CA" dirty="0" smtClean="0"/>
              <a:t>Don’t hold on to customers that don’t help your business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“Who is your ideal customer?”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336704" cy="446449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makes the most amount of revenue for you? Is this all profit?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takes the most amount of time for you to deliver? What is the necessary amount of customer service?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takes the longest to close?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probability of getting referrals or residual income?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like working with the best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62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4048" y="278202"/>
            <a:ext cx="389877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4087" y="1480868"/>
            <a:ext cx="3761389" cy="488160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Narrow </a:t>
            </a:r>
            <a:r>
              <a:rPr lang="en-CA" dirty="0"/>
              <a:t>it down.</a:t>
            </a:r>
          </a:p>
          <a:p>
            <a:r>
              <a:rPr lang="en-CA" dirty="0" smtClean="0"/>
              <a:t>If </a:t>
            </a:r>
            <a:r>
              <a:rPr lang="en-CA" dirty="0"/>
              <a:t>there is a tie, go with what you WANT</a:t>
            </a:r>
            <a:r>
              <a:rPr lang="en-CA" dirty="0" smtClean="0"/>
              <a:t>.</a:t>
            </a:r>
          </a:p>
          <a:p>
            <a:r>
              <a:rPr lang="en-CA" dirty="0" smtClean="0"/>
              <a:t>Try to fix your relationship with the less ideal customers</a:t>
            </a:r>
          </a:p>
          <a:p>
            <a:r>
              <a:rPr lang="en-CA" dirty="0" smtClean="0"/>
              <a:t>De-market the ones you can’t fix</a:t>
            </a:r>
          </a:p>
          <a:p>
            <a:r>
              <a:rPr lang="en-CA" dirty="0" smtClean="0"/>
              <a:t>Are there other areas where 80/20 will help you?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to say no?”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669674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charge an upfront retainer, consultation fee, or other fee that will weed out any prospects that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genuinely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interested in moving forward?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create a referral program or some way to have your ideal customers help you grow your business with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customers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like them?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create a checklist or way for customers to qualify themselves? This could be through education, credit check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or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other upfront test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22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616624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“Are there other ways to use the 80/20?”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 in your company can the 80/20 rule be applied?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revenue streams do you have? Could the 80/20 rule apply here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Suppliers?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types?</a:t>
            </a:r>
            <a:endParaRPr lang="en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C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7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3510"/>
            <a:ext cx="5405792" cy="60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25888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Analyze what is happening today</a:t>
            </a:r>
          </a:p>
          <a:p>
            <a:r>
              <a:rPr lang="en-CA" dirty="0" smtClean="0"/>
              <a:t>Find out who should be your customer today</a:t>
            </a:r>
          </a:p>
          <a:p>
            <a:r>
              <a:rPr lang="en-CA" dirty="0" smtClean="0"/>
              <a:t>Figure out ways to make less ideal customers better</a:t>
            </a:r>
            <a:endParaRPr lang="en-CA" dirty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6800" cy="2074242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3042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200" dirty="0"/>
              <a:t>Double check your assumption of who your ideal customer is.</a:t>
            </a: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chemeClr val="tx1"/>
                </a:solidFill>
              </a:rPr>
              <a:t>Sometimes who you are selling to is not the right customer for you.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16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398" y="332656"/>
            <a:ext cx="2953114" cy="5616624"/>
          </a:xfrm>
        </p:spPr>
        <p:txBody>
          <a:bodyPr>
            <a:noAutofit/>
          </a:bodyPr>
          <a:lstStyle/>
          <a:p>
            <a:r>
              <a:rPr lang="en-CA" sz="3200" dirty="0"/>
              <a:t>If 20%</a:t>
            </a:r>
            <a:br>
              <a:rPr lang="en-CA" sz="3200" dirty="0"/>
            </a:br>
            <a:r>
              <a:rPr lang="en-CA" sz="3200" dirty="0"/>
              <a:t>of customers take up 80% of your time, </a:t>
            </a:r>
            <a:r>
              <a:rPr lang="en-CA" sz="3200" dirty="0" smtClean="0"/>
              <a:t>but are </a:t>
            </a:r>
            <a:r>
              <a:rPr lang="en-CA" sz="3200" dirty="0"/>
              <a:t>not generating 80% of your revenue, they</a:t>
            </a:r>
            <a:br>
              <a:rPr lang="en-CA" sz="3200" dirty="0"/>
            </a:br>
            <a:r>
              <a:rPr lang="en-CA" sz="3200" dirty="0"/>
              <a:t>may not be the best customers.</a:t>
            </a:r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6688"/>
          <a:stretch/>
        </p:blipFill>
        <p:spPr>
          <a:xfrm>
            <a:off x="350" y="764704"/>
            <a:ext cx="6227048" cy="48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11560" y="1628211"/>
            <a:ext cx="5328593" cy="2694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Double check your assumption of who your ideal customer is.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41763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Analyze what is happening today</a:t>
            </a:r>
          </a:p>
          <a:p>
            <a:r>
              <a:rPr lang="en-CA" dirty="0"/>
              <a:t>Find out who should be your customer today</a:t>
            </a:r>
          </a:p>
          <a:p>
            <a:r>
              <a:rPr lang="en-CA" dirty="0"/>
              <a:t>Figure out ways to make less ideal customers better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3510"/>
            <a:ext cx="5405792" cy="60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Analyze what is happening today.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Who is your customer?</a:t>
            </a:r>
          </a:p>
          <a:p>
            <a:r>
              <a:rPr lang="en-CA" dirty="0" smtClean="0"/>
              <a:t>Why </a:t>
            </a:r>
            <a:r>
              <a:rPr lang="en-CA" dirty="0"/>
              <a:t>do they buy from you?</a:t>
            </a:r>
          </a:p>
          <a:p>
            <a:r>
              <a:rPr lang="en-CA" dirty="0" smtClean="0"/>
              <a:t>Are </a:t>
            </a:r>
            <a:r>
              <a:rPr lang="en-CA" dirty="0"/>
              <a:t>you losing as many customers </a:t>
            </a:r>
            <a:r>
              <a:rPr lang="en-CA" dirty="0" smtClean="0"/>
              <a:t>as you </a:t>
            </a:r>
            <a:r>
              <a:rPr lang="en-CA" dirty="0"/>
              <a:t>are gaining? What is your </a:t>
            </a:r>
            <a:r>
              <a:rPr lang="en-CA" dirty="0" smtClean="0"/>
              <a:t>customer retention </a:t>
            </a:r>
            <a:r>
              <a:rPr lang="en-CA" dirty="0"/>
              <a:t>rate?</a:t>
            </a:r>
          </a:p>
          <a:p>
            <a:r>
              <a:rPr lang="en-CA" dirty="0" smtClean="0"/>
              <a:t>Why </a:t>
            </a:r>
            <a:r>
              <a:rPr lang="en-CA" dirty="0"/>
              <a:t>do you lose customers?</a:t>
            </a:r>
          </a:p>
          <a:p>
            <a:r>
              <a:rPr lang="en-CA" dirty="0" smtClean="0"/>
              <a:t>Which </a:t>
            </a:r>
            <a:r>
              <a:rPr lang="en-CA" dirty="0"/>
              <a:t>customers make you the </a:t>
            </a:r>
            <a:r>
              <a:rPr lang="en-CA" dirty="0" smtClean="0"/>
              <a:t>most money</a:t>
            </a:r>
            <a:r>
              <a:rPr lang="en-CA" dirty="0"/>
              <a:t>? Is this margin or revenue?</a:t>
            </a:r>
          </a:p>
          <a:p>
            <a:r>
              <a:rPr lang="en-CA" dirty="0" smtClean="0"/>
              <a:t>Which </a:t>
            </a:r>
            <a:r>
              <a:rPr lang="en-CA" dirty="0"/>
              <a:t>customers require the most </a:t>
            </a:r>
            <a:r>
              <a:rPr lang="en-CA" dirty="0" smtClean="0"/>
              <a:t>of your </a:t>
            </a:r>
            <a:r>
              <a:rPr lang="en-CA" dirty="0"/>
              <a:t>time?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52" y="0"/>
            <a:ext cx="457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31" y="0"/>
            <a:ext cx="70645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392" y="476672"/>
            <a:ext cx="2386608" cy="5314602"/>
          </a:xfrm>
        </p:spPr>
        <p:txBody>
          <a:bodyPr>
            <a:normAutofit/>
          </a:bodyPr>
          <a:lstStyle/>
          <a:p>
            <a:r>
              <a:rPr lang="en-CA" dirty="0" smtClean="0"/>
              <a:t>Find out who should be your customer today.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67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Figure out ways to make less ideal customers better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Start focusing on the ones that </a:t>
            </a:r>
            <a:r>
              <a:rPr lang="en-CA" dirty="0" smtClean="0"/>
              <a:t>take less </a:t>
            </a:r>
            <a:r>
              <a:rPr lang="en-CA" dirty="0"/>
              <a:t>time but make the company </a:t>
            </a:r>
            <a:r>
              <a:rPr lang="en-CA" dirty="0" smtClean="0"/>
              <a:t>more money</a:t>
            </a:r>
            <a:endParaRPr lang="en-CA" dirty="0"/>
          </a:p>
          <a:p>
            <a:r>
              <a:rPr lang="en-CA" dirty="0" smtClean="0"/>
              <a:t>Come </a:t>
            </a:r>
            <a:r>
              <a:rPr lang="en-CA" dirty="0"/>
              <a:t>up with ways to reduce the </a:t>
            </a:r>
            <a:r>
              <a:rPr lang="en-CA" dirty="0" smtClean="0"/>
              <a:t>time that </a:t>
            </a:r>
            <a:r>
              <a:rPr lang="en-CA" dirty="0"/>
              <a:t>these customers </a:t>
            </a:r>
            <a:r>
              <a:rPr lang="en-CA" dirty="0" smtClean="0"/>
              <a:t>take</a:t>
            </a:r>
            <a:endParaRPr lang="en-CA" dirty="0"/>
          </a:p>
          <a:p>
            <a:r>
              <a:rPr lang="en-CA" dirty="0" smtClean="0"/>
              <a:t>Come </a:t>
            </a:r>
            <a:r>
              <a:rPr lang="en-CA" dirty="0"/>
              <a:t>up with ways for these </a:t>
            </a:r>
            <a:r>
              <a:rPr lang="en-CA" dirty="0" smtClean="0"/>
              <a:t>customers to </a:t>
            </a:r>
            <a:r>
              <a:rPr lang="en-CA" dirty="0"/>
              <a:t>generate more money</a:t>
            </a:r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47319"/>
            <a:ext cx="4038600" cy="3431724"/>
          </a:xfrm>
        </p:spPr>
      </p:pic>
    </p:spTree>
    <p:extLst>
      <p:ext uri="{BB962C8B-B14F-4D97-AF65-F5344CB8AC3E}">
        <p14:creationId xmlns:p14="http://schemas.microsoft.com/office/powerpoint/2010/main" val="38145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Hot tub business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77"/>
          <a:stretch/>
        </p:blipFill>
        <p:spPr bwMode="auto">
          <a:xfrm>
            <a:off x="755576" y="1124744"/>
            <a:ext cx="7992888" cy="50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592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Who Should Be Your Customer?</vt:lpstr>
      <vt:lpstr>If 20% of customers take up 80% of your time, but are not generating 80% of your revenue, they may not be the best customers.</vt:lpstr>
      <vt:lpstr>The Goal</vt:lpstr>
      <vt:lpstr>Key Points</vt:lpstr>
      <vt:lpstr>Worksheet</vt:lpstr>
      <vt:lpstr>Analyze what is happening today.</vt:lpstr>
      <vt:lpstr>Find out who should be your customer today.</vt:lpstr>
      <vt:lpstr>Figure out ways to make less ideal customers better</vt:lpstr>
      <vt:lpstr>How Does It Work? Hot tub business</vt:lpstr>
      <vt:lpstr>Top Mistakes To Avoid</vt:lpstr>
      <vt:lpstr>Discussion:  “Who is your ideal customer?”</vt:lpstr>
      <vt:lpstr>Now What?</vt:lpstr>
      <vt:lpstr>Discussion:  “How to say no?”</vt:lpstr>
      <vt:lpstr>Discussion:  “Are there other ways to use the 80/20?”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231</cp:revision>
  <dcterms:created xsi:type="dcterms:W3CDTF">2009-12-07T18:18:58Z</dcterms:created>
  <dcterms:modified xsi:type="dcterms:W3CDTF">2016-03-28T12:04:47Z</dcterms:modified>
</cp:coreProperties>
</file>