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17" r:id="rId10"/>
    <p:sldId id="328" r:id="rId11"/>
    <p:sldId id="329" r:id="rId12"/>
    <p:sldId id="310" r:id="rId13"/>
    <p:sldId id="273" r:id="rId14"/>
    <p:sldId id="263" r:id="rId15"/>
    <p:sldId id="311" r:id="rId16"/>
    <p:sldId id="294" r:id="rId17"/>
    <p:sldId id="277" r:id="rId18"/>
    <p:sldId id="276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685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19455"/>
            <a:ext cx="8099784" cy="959768"/>
          </a:xfrm>
        </p:spPr>
        <p:txBody>
          <a:bodyPr>
            <a:normAutofit/>
          </a:bodyPr>
          <a:lstStyle/>
          <a:p>
            <a:r>
              <a:rPr lang="en-CA" i="1" dirty="0" smtClean="0"/>
              <a:t>Customer Profiling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4104456" cy="172819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world is your oyster, but you need to </a:t>
            </a:r>
            <a:r>
              <a:rPr lang="en-CA" dirty="0" smtClean="0">
                <a:solidFill>
                  <a:schemeClr val="bg1"/>
                </a:solidFill>
              </a:rPr>
              <a:t>pick out </a:t>
            </a:r>
            <a:r>
              <a:rPr lang="en-CA" dirty="0">
                <a:solidFill>
                  <a:schemeClr val="bg1"/>
                </a:solidFill>
              </a:rPr>
              <a:t>your pearl.</a:t>
            </a: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 smtClean="0"/>
              <a:t>A sales tracking software company was developing industry specific software for over 10 industries.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They realized that they were spending more time and money on development of new products rather than selling what they had.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/>
              <a:t>Size of </a:t>
            </a:r>
            <a:r>
              <a:rPr lang="en-CA" dirty="0" smtClean="0"/>
              <a:t>company = &lt; 50 employees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Amount </a:t>
            </a:r>
            <a:r>
              <a:rPr lang="en-CA" dirty="0"/>
              <a:t>of expense in an </a:t>
            </a:r>
            <a:r>
              <a:rPr lang="en-CA" dirty="0" smtClean="0"/>
              <a:t>area = &lt; $10,000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Geography = English speaking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/>
              <a:t>Number of </a:t>
            </a:r>
            <a:r>
              <a:rPr lang="en-CA" dirty="0" smtClean="0"/>
              <a:t>locations = &lt;20 locations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/>
              <a:t>Industry </a:t>
            </a:r>
            <a:r>
              <a:rPr lang="en-CA" dirty="0" smtClean="0"/>
              <a:t>= Retail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Franchise</a:t>
            </a:r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99392"/>
            <a:ext cx="3816424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Currently Classify Your Customers?”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6048672" cy="3456384"/>
          </a:xfrm>
        </p:spPr>
        <p:txBody>
          <a:bodyPr>
            <a:noAutofit/>
          </a:bodyPr>
          <a:lstStyle/>
          <a:p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How many times they come in? Or how much profit you make over a year?</a:t>
            </a:r>
          </a:p>
          <a:p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How many times you speak with them? Or how enjoyable your time with them is?</a:t>
            </a:r>
          </a:p>
          <a:p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How many customers they have referred to you? Or the lifetime potential?</a:t>
            </a:r>
          </a:p>
          <a:p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What does your current way of describing your customers mean to your future business’ potential?</a:t>
            </a:r>
          </a:p>
          <a:p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Are there other ways of describing or understanding your existing customers that you should be thinking about?</a:t>
            </a:r>
          </a:p>
        </p:txBody>
      </p:sp>
    </p:spTree>
    <p:extLst>
      <p:ext uri="{BB962C8B-B14F-4D97-AF65-F5344CB8AC3E}">
        <p14:creationId xmlns:p14="http://schemas.microsoft.com/office/powerpoint/2010/main" val="660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Assuming who your customer is and not actually analyzing</a:t>
            </a:r>
          </a:p>
          <a:p>
            <a:r>
              <a:rPr lang="en-CA" dirty="0" smtClean="0"/>
              <a:t>Focusing your efforts on areas of your business that don’t support your main customer profile</a:t>
            </a:r>
          </a:p>
          <a:p>
            <a:r>
              <a:rPr lang="en-CA" dirty="0" smtClean="0"/>
              <a:t>Assuming that your customers have nothing in common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6096" y="1268760"/>
            <a:ext cx="3606552" cy="518457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Y</a:t>
            </a:r>
            <a:r>
              <a:rPr lang="en-CA" dirty="0" smtClean="0"/>
              <a:t>ou </a:t>
            </a:r>
            <a:r>
              <a:rPr lang="en-CA" dirty="0"/>
              <a:t>can’t make everyone happy all of </a:t>
            </a:r>
            <a:r>
              <a:rPr lang="en-CA" dirty="0" smtClean="0"/>
              <a:t>the time</a:t>
            </a:r>
            <a:r>
              <a:rPr lang="en-CA" dirty="0"/>
              <a:t>.</a:t>
            </a:r>
          </a:p>
          <a:p>
            <a:r>
              <a:rPr lang="en-CA" dirty="0" smtClean="0"/>
              <a:t>Make </a:t>
            </a:r>
            <a:r>
              <a:rPr lang="en-CA" dirty="0"/>
              <a:t>sales easier by figuring out </a:t>
            </a:r>
            <a:r>
              <a:rPr lang="en-CA" dirty="0" smtClean="0"/>
              <a:t>who likes </a:t>
            </a:r>
            <a:r>
              <a:rPr lang="en-CA" dirty="0"/>
              <a:t>your product or service the </a:t>
            </a:r>
            <a:r>
              <a:rPr lang="en-CA" dirty="0" smtClean="0"/>
              <a:t>best, and </a:t>
            </a:r>
            <a:r>
              <a:rPr lang="en-CA" dirty="0"/>
              <a:t>spend your time going after </a:t>
            </a:r>
            <a:r>
              <a:rPr lang="en-CA" dirty="0" smtClean="0"/>
              <a:t>more customer </a:t>
            </a:r>
            <a:r>
              <a:rPr lang="en-CA" dirty="0"/>
              <a:t>like them.</a:t>
            </a:r>
          </a:p>
          <a:p>
            <a:r>
              <a:rPr lang="en-CA" dirty="0" smtClean="0"/>
              <a:t>Going </a:t>
            </a:r>
            <a:r>
              <a:rPr lang="en-CA" dirty="0"/>
              <a:t>after everyone means that </a:t>
            </a:r>
            <a:r>
              <a:rPr lang="en-CA" dirty="0" smtClean="0"/>
              <a:t>your budget </a:t>
            </a:r>
            <a:r>
              <a:rPr lang="en-CA" dirty="0"/>
              <a:t>and time are thinly spread.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99392"/>
            <a:ext cx="4104456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“is There other Information About Your Customers You Are Missing?”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you found this exercise difficult?</a:t>
            </a:r>
          </a:p>
          <a:p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Was there information that could have made this exercise easier?</a:t>
            </a:r>
          </a:p>
          <a:p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If there is missing information, is there a way that you could begin to collect this?</a:t>
            </a:r>
            <a:endParaRPr lang="en-CA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8270"/>
            <a:ext cx="5310966" cy="64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98504" y="175942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Why profiling?</a:t>
            </a:r>
          </a:p>
          <a:p>
            <a:pPr lvl="0"/>
            <a:r>
              <a:rPr lang="en-CA" dirty="0"/>
              <a:t>Commonalities</a:t>
            </a:r>
          </a:p>
          <a:p>
            <a:pPr lvl="1"/>
            <a:r>
              <a:rPr lang="en-CA" dirty="0"/>
              <a:t>Consumers</a:t>
            </a:r>
          </a:p>
          <a:p>
            <a:pPr lvl="1"/>
            <a:r>
              <a:rPr lang="en-CA" dirty="0"/>
              <a:t>Businesses </a:t>
            </a:r>
            <a:endParaRPr lang="en-CA" dirty="0" smtClean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1450504" cy="1930226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696440"/>
            <a:ext cx="19545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Figure out who your customer is today.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The world is your oyster, but you need to pick out your pearl.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8104" y="408184"/>
            <a:ext cx="3682752" cy="5962674"/>
          </a:xfrm>
        </p:spPr>
        <p:txBody>
          <a:bodyPr>
            <a:normAutofit/>
          </a:bodyPr>
          <a:lstStyle/>
          <a:p>
            <a:r>
              <a:rPr lang="en-CA" dirty="0"/>
              <a:t>Who you are doing business with today is a</a:t>
            </a:r>
            <a:br>
              <a:rPr lang="en-CA" dirty="0"/>
            </a:br>
            <a:r>
              <a:rPr lang="en-CA" dirty="0"/>
              <a:t>great indicator of who you should </a:t>
            </a:r>
            <a:r>
              <a:rPr lang="en-CA" dirty="0" smtClean="0"/>
              <a:t>focus on selling </a:t>
            </a:r>
            <a:r>
              <a:rPr lang="en-CA" dirty="0"/>
              <a:t>to.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99392"/>
            <a:ext cx="3816424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Many types Of Customers Do You Have?”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293096"/>
            <a:ext cx="6912768" cy="2520280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What are the different target markets that you go after?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How many are you targeting today?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How do you have to tweak your offering to satisfy each target market’s needs? Do you have tweak it?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How much time and money do you spend to go after each target? How do you do this?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How many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targets 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think you reasonably could target at the same time?</a:t>
            </a:r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Figure out who your customer is today.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1763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Why profiling?</a:t>
            </a:r>
          </a:p>
          <a:p>
            <a:pPr lvl="0"/>
            <a:r>
              <a:rPr lang="en-CA" dirty="0" smtClean="0"/>
              <a:t>Commonalities</a:t>
            </a:r>
          </a:p>
          <a:p>
            <a:pPr lvl="1"/>
            <a:r>
              <a:rPr lang="en-CA" dirty="0" smtClean="0"/>
              <a:t>Consumers</a:t>
            </a:r>
          </a:p>
          <a:p>
            <a:pPr lvl="1"/>
            <a:r>
              <a:rPr lang="en-CA" dirty="0" smtClean="0"/>
              <a:t>Businesses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2074"/>
            <a:ext cx="5251731" cy="63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3"/>
          <a:stretch/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Why Profiling?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It is a lot easier to sell to </a:t>
            </a:r>
            <a:r>
              <a:rPr lang="en-CA" dirty="0" smtClean="0"/>
              <a:t>customers who </a:t>
            </a:r>
            <a:r>
              <a:rPr lang="en-CA" dirty="0"/>
              <a:t>actually need your product or service</a:t>
            </a:r>
            <a:r>
              <a:rPr lang="en-CA" dirty="0" smtClean="0"/>
              <a:t>.</a:t>
            </a:r>
          </a:p>
          <a:p>
            <a:r>
              <a:rPr lang="en-CA" dirty="0" smtClean="0"/>
              <a:t> It is </a:t>
            </a:r>
            <a:r>
              <a:rPr lang="en-CA" dirty="0"/>
              <a:t>easier when you have a satisfied </a:t>
            </a:r>
            <a:r>
              <a:rPr lang="en-CA" dirty="0" smtClean="0"/>
              <a:t>customer with </a:t>
            </a:r>
            <a:r>
              <a:rPr lang="en-CA" dirty="0"/>
              <a:t>similar needs being met as this </a:t>
            </a:r>
            <a:r>
              <a:rPr lang="en-CA" dirty="0" smtClean="0"/>
              <a:t>adds credibility </a:t>
            </a:r>
            <a:r>
              <a:rPr lang="en-CA" dirty="0"/>
              <a:t>and demonstrates you can </a:t>
            </a:r>
            <a:r>
              <a:rPr lang="en-CA" dirty="0" smtClean="0"/>
              <a:t>fulfill the </a:t>
            </a:r>
            <a:r>
              <a:rPr lang="en-CA" dirty="0"/>
              <a:t>customer’s needs. </a:t>
            </a:r>
          </a:p>
          <a:p>
            <a:r>
              <a:rPr lang="en-CA" dirty="0" smtClean="0"/>
              <a:t>It </a:t>
            </a:r>
            <a:r>
              <a:rPr lang="en-CA" dirty="0"/>
              <a:t>is </a:t>
            </a:r>
            <a:r>
              <a:rPr lang="en-CA" dirty="0" smtClean="0"/>
              <a:t>easier to </a:t>
            </a:r>
            <a:r>
              <a:rPr lang="en-CA" dirty="0"/>
              <a:t>make a profit when your clients are happy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Consumer Commonalities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2664296" cy="5328592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Age</a:t>
            </a:r>
            <a:endParaRPr lang="en-CA" dirty="0"/>
          </a:p>
          <a:p>
            <a:r>
              <a:rPr lang="en-CA" dirty="0" smtClean="0"/>
              <a:t>Gender</a:t>
            </a:r>
            <a:endParaRPr lang="en-CA" dirty="0"/>
          </a:p>
          <a:p>
            <a:r>
              <a:rPr lang="en-CA" dirty="0" smtClean="0"/>
              <a:t>Income </a:t>
            </a:r>
            <a:r>
              <a:rPr lang="en-CA" dirty="0"/>
              <a:t>level</a:t>
            </a:r>
          </a:p>
          <a:p>
            <a:r>
              <a:rPr lang="en-CA" dirty="0" smtClean="0"/>
              <a:t>Job</a:t>
            </a:r>
            <a:endParaRPr lang="en-CA" dirty="0"/>
          </a:p>
          <a:p>
            <a:r>
              <a:rPr lang="en-CA" dirty="0" smtClean="0"/>
              <a:t>Marital </a:t>
            </a:r>
            <a:r>
              <a:rPr lang="en-CA" dirty="0"/>
              <a:t>status</a:t>
            </a:r>
          </a:p>
          <a:p>
            <a:r>
              <a:rPr lang="en-CA" dirty="0" smtClean="0"/>
              <a:t>Geography</a:t>
            </a:r>
            <a:endParaRPr lang="en-CA" dirty="0"/>
          </a:p>
          <a:p>
            <a:r>
              <a:rPr lang="en-CA" dirty="0" smtClean="0"/>
              <a:t>Education</a:t>
            </a:r>
            <a:endParaRPr lang="en-CA" dirty="0"/>
          </a:p>
          <a:p>
            <a:r>
              <a:rPr lang="en-CA" dirty="0" smtClean="0"/>
              <a:t>Family </a:t>
            </a:r>
            <a:r>
              <a:rPr lang="en-CA" dirty="0"/>
              <a:t>size</a:t>
            </a:r>
          </a:p>
          <a:p>
            <a:r>
              <a:rPr lang="en-CA" dirty="0" smtClean="0"/>
              <a:t>Disposable </a:t>
            </a:r>
            <a:r>
              <a:rPr lang="en-CA" dirty="0"/>
              <a:t>income</a:t>
            </a:r>
          </a:p>
          <a:p>
            <a:r>
              <a:rPr lang="en-CA" dirty="0" smtClean="0"/>
              <a:t>Extracurricular </a:t>
            </a:r>
            <a:r>
              <a:rPr lang="en-CA" dirty="0"/>
              <a:t>activities</a:t>
            </a:r>
          </a:p>
          <a:p>
            <a:r>
              <a:rPr lang="en-CA" dirty="0" smtClean="0"/>
              <a:t>Service </a:t>
            </a:r>
            <a:r>
              <a:rPr lang="en-CA" dirty="0"/>
              <a:t>providers used</a:t>
            </a:r>
          </a:p>
          <a:p>
            <a:r>
              <a:rPr lang="en-CA" dirty="0" smtClean="0"/>
              <a:t>Technology </a:t>
            </a:r>
            <a:r>
              <a:rPr lang="en-CA" dirty="0"/>
              <a:t>savvy</a:t>
            </a:r>
          </a:p>
          <a:p>
            <a:r>
              <a:rPr lang="en-CA" dirty="0" smtClean="0"/>
              <a:t>Birth </a:t>
            </a:r>
            <a:r>
              <a:rPr lang="en-CA" dirty="0"/>
              <a:t>order</a:t>
            </a:r>
          </a:p>
          <a:p>
            <a:r>
              <a:rPr lang="en-CA" dirty="0" smtClean="0"/>
              <a:t>Pet </a:t>
            </a:r>
            <a:r>
              <a:rPr lang="en-CA" dirty="0"/>
              <a:t>owners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/>
          <a:stretch/>
        </p:blipFill>
        <p:spPr>
          <a:xfrm>
            <a:off x="2843808" y="1508087"/>
            <a:ext cx="6621107" cy="47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22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Business Commonalities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7574" y="188640"/>
            <a:ext cx="3040930" cy="5937523"/>
          </a:xfrm>
        </p:spPr>
        <p:txBody>
          <a:bodyPr>
            <a:noAutofit/>
          </a:bodyPr>
          <a:lstStyle/>
          <a:p>
            <a:r>
              <a:rPr lang="en-CA" sz="2400" dirty="0" smtClean="0"/>
              <a:t>Size </a:t>
            </a:r>
            <a:r>
              <a:rPr lang="en-CA" sz="2400" dirty="0"/>
              <a:t>of company</a:t>
            </a:r>
          </a:p>
          <a:p>
            <a:r>
              <a:rPr lang="en-CA" sz="2400" dirty="0" smtClean="0"/>
              <a:t>Type </a:t>
            </a:r>
            <a:r>
              <a:rPr lang="en-CA" sz="2400" dirty="0"/>
              <a:t>of ownership (corporate or proprietorship)</a:t>
            </a:r>
          </a:p>
          <a:p>
            <a:r>
              <a:rPr lang="en-CA" sz="2400" dirty="0" smtClean="0"/>
              <a:t>Size </a:t>
            </a:r>
            <a:r>
              <a:rPr lang="en-CA" sz="2400" dirty="0"/>
              <a:t>of buying group</a:t>
            </a:r>
          </a:p>
          <a:p>
            <a:r>
              <a:rPr lang="en-CA" sz="2400" dirty="0" smtClean="0"/>
              <a:t>Amount </a:t>
            </a:r>
            <a:r>
              <a:rPr lang="en-CA" sz="2400" dirty="0"/>
              <a:t>of expense in an area</a:t>
            </a:r>
          </a:p>
          <a:p>
            <a:r>
              <a:rPr lang="en-CA" sz="2400" dirty="0" smtClean="0"/>
              <a:t>Geography</a:t>
            </a:r>
            <a:endParaRPr lang="en-CA" sz="2400" dirty="0"/>
          </a:p>
          <a:p>
            <a:r>
              <a:rPr lang="en-CA" sz="2400" dirty="0" smtClean="0"/>
              <a:t>Number </a:t>
            </a:r>
            <a:r>
              <a:rPr lang="en-CA" sz="2400" dirty="0"/>
              <a:t>of locations</a:t>
            </a:r>
          </a:p>
          <a:p>
            <a:r>
              <a:rPr lang="en-CA" sz="2400" dirty="0" smtClean="0"/>
              <a:t>Industry </a:t>
            </a:r>
            <a:r>
              <a:rPr lang="en-CA" sz="2400" dirty="0"/>
              <a:t>(including non profit)</a:t>
            </a:r>
          </a:p>
          <a:p>
            <a:r>
              <a:rPr lang="en-CA" sz="2400" dirty="0" smtClean="0"/>
              <a:t>Franchise</a:t>
            </a:r>
            <a:endParaRPr lang="en-CA" sz="2400" dirty="0"/>
          </a:p>
          <a:p>
            <a:r>
              <a:rPr lang="en-CA" sz="2400" dirty="0" smtClean="0"/>
              <a:t>Revenue</a:t>
            </a:r>
            <a:endParaRPr lang="en-CA" sz="2400" dirty="0"/>
          </a:p>
          <a:p>
            <a:r>
              <a:rPr lang="en-CA" sz="2400" dirty="0" smtClean="0"/>
              <a:t>Years </a:t>
            </a:r>
            <a:r>
              <a:rPr lang="en-CA" sz="2400" dirty="0"/>
              <a:t>in business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20589"/>
            <a:ext cx="632011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630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Customer Profiling</vt:lpstr>
      <vt:lpstr>Who you are doing business with today is a great indicator of who you should focus on selling to.</vt:lpstr>
      <vt:lpstr>Discussion:  “How Many types Of Customers Do You Have?”</vt:lpstr>
      <vt:lpstr>The Goal</vt:lpstr>
      <vt:lpstr>Key Points</vt:lpstr>
      <vt:lpstr>Worksheet</vt:lpstr>
      <vt:lpstr>Why Profiling?</vt:lpstr>
      <vt:lpstr>Consumer Commonalities</vt:lpstr>
      <vt:lpstr>Business Commonalities</vt:lpstr>
      <vt:lpstr>How Does It Work?</vt:lpstr>
      <vt:lpstr>How Does It Work?</vt:lpstr>
      <vt:lpstr>Discussion:  “How Do You Currently Classify Your Customers?”</vt:lpstr>
      <vt:lpstr>Top Mistakes To Avoid</vt:lpstr>
      <vt:lpstr>Now What?</vt:lpstr>
      <vt:lpstr>Discussion:  “is There other Information About Your Customers You Are Missing?”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144</cp:revision>
  <dcterms:created xsi:type="dcterms:W3CDTF">2009-12-07T18:18:58Z</dcterms:created>
  <dcterms:modified xsi:type="dcterms:W3CDTF">2016-03-26T12:24:31Z</dcterms:modified>
</cp:coreProperties>
</file>