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67" r:id="rId4"/>
    <p:sldId id="257" r:id="rId5"/>
    <p:sldId id="272" r:id="rId6"/>
    <p:sldId id="334" r:id="rId7"/>
    <p:sldId id="341" r:id="rId8"/>
    <p:sldId id="335" r:id="rId9"/>
    <p:sldId id="336" r:id="rId10"/>
    <p:sldId id="331" r:id="rId11"/>
    <p:sldId id="275" r:id="rId12"/>
    <p:sldId id="273" r:id="rId13"/>
    <p:sldId id="263" r:id="rId14"/>
    <p:sldId id="294" r:id="rId15"/>
    <p:sldId id="339" r:id="rId16"/>
    <p:sldId id="277" r:id="rId17"/>
    <p:sldId id="276" r:id="rId18"/>
    <p:sldId id="34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40" y="260648"/>
            <a:ext cx="3454152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Brand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2286000" cy="381642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Who are you? Understanding who you are </a:t>
            </a:r>
            <a:r>
              <a:rPr lang="en-CA" dirty="0" smtClean="0"/>
              <a:t>is important </a:t>
            </a:r>
            <a:r>
              <a:rPr lang="en-CA" dirty="0"/>
              <a:t>to ensure that your personal </a:t>
            </a:r>
            <a:r>
              <a:rPr lang="en-CA" dirty="0" smtClean="0"/>
              <a:t>brand is </a:t>
            </a:r>
            <a:r>
              <a:rPr lang="en-CA" dirty="0"/>
              <a:t>aligned with your company’s.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99392"/>
            <a:ext cx="3672408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“Is your personal brand strong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personal brand strong? Would you like to make it stronger?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plan on doing this?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you think to be your personal brand the same as what others perceive?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communicating this brand effectively? How might miscommunication be occurring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Car Sales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Your personal brand: </a:t>
            </a:r>
          </a:p>
          <a:p>
            <a:pPr marL="514350" indent="-514350">
              <a:buAutoNum type="arabicPeriod"/>
            </a:pPr>
            <a:r>
              <a:rPr lang="en-CA" dirty="0" smtClean="0"/>
              <a:t>Friendly</a:t>
            </a:r>
          </a:p>
          <a:p>
            <a:pPr marL="514350" indent="-514350">
              <a:buAutoNum type="arabicPeriod"/>
            </a:pPr>
            <a:r>
              <a:rPr lang="en-CA" dirty="0" smtClean="0"/>
              <a:t>Honest</a:t>
            </a:r>
          </a:p>
          <a:p>
            <a:pPr marL="514350" indent="-514350">
              <a:buAutoNum type="arabicPeriod"/>
            </a:pPr>
            <a:r>
              <a:rPr lang="en-CA" dirty="0" smtClean="0"/>
              <a:t>Technical details</a:t>
            </a:r>
          </a:p>
          <a:p>
            <a:pPr marL="514350" indent="-514350">
              <a:buAutoNum type="arabicPeriod"/>
            </a:pPr>
            <a:r>
              <a:rPr lang="en-CA" dirty="0" smtClean="0"/>
              <a:t>Introvert &amp; listener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similarities with my business?</a:t>
            </a:r>
          </a:p>
          <a:p>
            <a:pPr>
              <a:buFontTx/>
              <a:buChar char="-"/>
            </a:pPr>
            <a:r>
              <a:rPr lang="en-CA" dirty="0" smtClean="0"/>
              <a:t>Trusted car sales</a:t>
            </a:r>
          </a:p>
          <a:p>
            <a:pPr>
              <a:buFontTx/>
              <a:buChar char="-"/>
            </a:pPr>
            <a:r>
              <a:rPr lang="en-CA" dirty="0" smtClean="0"/>
              <a:t>Guaranteed quality of cars</a:t>
            </a:r>
          </a:p>
          <a:p>
            <a:pPr>
              <a:buFontTx/>
              <a:buChar char="-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difference do you have?</a:t>
            </a:r>
          </a:p>
          <a:p>
            <a:pPr marL="0" indent="0">
              <a:buNone/>
            </a:pPr>
            <a:r>
              <a:rPr lang="en-CA" dirty="0" smtClean="0"/>
              <a:t>- Flashy used car sales marketing</a:t>
            </a:r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Don’t take it for granted!</a:t>
            </a:r>
            <a:r>
              <a:rPr lang="en-CA" dirty="0"/>
              <a:t> Your personal reputation is your most valuable possession. </a:t>
            </a:r>
            <a:endParaRPr lang="en-CA" dirty="0" smtClean="0"/>
          </a:p>
          <a:p>
            <a:r>
              <a:rPr lang="en-CA" dirty="0" smtClean="0"/>
              <a:t>Don’t forget to consider on all parts of your personal brand.  Your voicemail, clothing, and hair all count.</a:t>
            </a:r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20072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Personal branding makes you stand </a:t>
            </a:r>
            <a:r>
              <a:rPr lang="en-CA" dirty="0" smtClean="0"/>
              <a:t>out from </a:t>
            </a:r>
            <a:r>
              <a:rPr lang="en-CA" dirty="0"/>
              <a:t>the crowd.</a:t>
            </a:r>
          </a:p>
          <a:p>
            <a:r>
              <a:rPr lang="en-CA" dirty="0" smtClean="0"/>
              <a:t>Your </a:t>
            </a:r>
            <a:r>
              <a:rPr lang="en-CA" dirty="0"/>
              <a:t>own image is just as important </a:t>
            </a:r>
            <a:r>
              <a:rPr lang="en-CA" dirty="0" smtClean="0"/>
              <a:t>as your business’.</a:t>
            </a:r>
            <a:endParaRPr lang="en-CA" dirty="0"/>
          </a:p>
          <a:p>
            <a:r>
              <a:rPr lang="en-CA" dirty="0" smtClean="0"/>
              <a:t>Know </a:t>
            </a:r>
            <a:r>
              <a:rPr lang="en-CA" dirty="0"/>
              <a:t>what type of brand you want </a:t>
            </a:r>
            <a:r>
              <a:rPr lang="en-CA" dirty="0" smtClean="0"/>
              <a:t>to have </a:t>
            </a:r>
            <a:r>
              <a:rPr lang="en-CA" dirty="0"/>
              <a:t>to help make this achievable.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9204"/>
            <a:ext cx="5492366" cy="61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320480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“Do you need to change your personal brand?”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ever thought of changing your personal brand?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 would this be to do?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behaviours would have to change?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Would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be believable?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would it take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63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-27384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87919" y="1518357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Personal brand</a:t>
            </a:r>
            <a:endParaRPr lang="en-CA" dirty="0"/>
          </a:p>
          <a:p>
            <a:r>
              <a:rPr lang="en-CA" dirty="0" smtClean="0"/>
              <a:t>Personal fit</a:t>
            </a:r>
            <a:endParaRPr lang="en-CA" dirty="0"/>
          </a:p>
          <a:p>
            <a:r>
              <a:rPr lang="en-CA" dirty="0" smtClean="0"/>
              <a:t>Gap analysis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6800" cy="1570186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18825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/>
              <a:t>Make sure you have an aligned brand image.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Who are you? Understanding who you are is important to ensure that your personal brand is aligned with your business’.</a:t>
            </a:r>
          </a:p>
        </p:txBody>
      </p:sp>
    </p:spTree>
    <p:extLst>
      <p:ext uri="{BB962C8B-B14F-4D97-AF65-F5344CB8AC3E}">
        <p14:creationId xmlns:p14="http://schemas.microsoft.com/office/powerpoint/2010/main" val="39091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438" y="274638"/>
            <a:ext cx="3416361" cy="5530626"/>
          </a:xfrm>
        </p:spPr>
        <p:txBody>
          <a:bodyPr>
            <a:noAutofit/>
          </a:bodyPr>
          <a:lstStyle/>
          <a:p>
            <a:r>
              <a:rPr lang="en-CA" sz="3600" dirty="0"/>
              <a:t>If these are</a:t>
            </a:r>
            <a:br>
              <a:rPr lang="en-CA" sz="3600" dirty="0"/>
            </a:br>
            <a:r>
              <a:rPr lang="en-CA" sz="3600" dirty="0"/>
              <a:t>misaligned, it can cause confusion. Plus it will</a:t>
            </a:r>
            <a:br>
              <a:rPr lang="en-CA" sz="3600" dirty="0"/>
            </a:br>
            <a:r>
              <a:rPr lang="en-CA" sz="3600" dirty="0"/>
              <a:t>end up being extremely uncomfortable </a:t>
            </a:r>
            <a:r>
              <a:rPr lang="en-CA" sz="3600" dirty="0" smtClean="0"/>
              <a:t>for you</a:t>
            </a:r>
            <a:r>
              <a:rPr lang="en-CA" sz="3600" dirty="0"/>
              <a:t>.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Make sure you have an aligned brand image.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Personal brand</a:t>
            </a:r>
          </a:p>
          <a:p>
            <a:r>
              <a:rPr lang="en-CA" dirty="0"/>
              <a:t>Personal fit</a:t>
            </a:r>
          </a:p>
          <a:p>
            <a:r>
              <a:rPr lang="en-CA" dirty="0"/>
              <a:t>Gap analysis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9204"/>
            <a:ext cx="5492366" cy="61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Personal Brand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29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99392"/>
            <a:ext cx="4536504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“Do you have a personal brand?”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your personal brand? Name a few adjectives that describe yourself.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personal brand fit well with your business brand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7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6" y="0"/>
            <a:ext cx="4578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249" y="548680"/>
            <a:ext cx="3610744" cy="1143000"/>
          </a:xfrm>
        </p:spPr>
        <p:txBody>
          <a:bodyPr/>
          <a:lstStyle/>
          <a:p>
            <a:r>
              <a:rPr lang="en-CA" dirty="0" smtClean="0"/>
              <a:t>Personal Fit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8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438" y="274638"/>
            <a:ext cx="3416361" cy="3730426"/>
          </a:xfrm>
        </p:spPr>
        <p:txBody>
          <a:bodyPr/>
          <a:lstStyle/>
          <a:p>
            <a:r>
              <a:rPr lang="en-CA" dirty="0" smtClean="0"/>
              <a:t>Gap Analysis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6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424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Personal Brand</vt:lpstr>
      <vt:lpstr>If these are misaligned, it can cause confusion. Plus it will end up being extremely uncomfortable for you.</vt:lpstr>
      <vt:lpstr>The Goal</vt:lpstr>
      <vt:lpstr>Key Points</vt:lpstr>
      <vt:lpstr>Worksheet</vt:lpstr>
      <vt:lpstr>Personal Brand</vt:lpstr>
      <vt:lpstr>Discussion:  “Do you have a personal brand?”</vt:lpstr>
      <vt:lpstr>Personal Fit</vt:lpstr>
      <vt:lpstr>Gap Analysis</vt:lpstr>
      <vt:lpstr>Discussion:  “Is your personal brand strong?”</vt:lpstr>
      <vt:lpstr>How Does It Work? Car Sales</vt:lpstr>
      <vt:lpstr>Top Mistakes To Avoid</vt:lpstr>
      <vt:lpstr>Now What?</vt:lpstr>
      <vt:lpstr>Worksheet</vt:lpstr>
      <vt:lpstr>Discussion:  “Do you need to change your personal brand?”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149</cp:revision>
  <dcterms:created xsi:type="dcterms:W3CDTF">2009-12-07T18:18:58Z</dcterms:created>
  <dcterms:modified xsi:type="dcterms:W3CDTF">2016-03-26T12:02:05Z</dcterms:modified>
</cp:coreProperties>
</file>