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306" r:id="rId4"/>
    <p:sldId id="267" r:id="rId5"/>
    <p:sldId id="257" r:id="rId6"/>
    <p:sldId id="272" r:id="rId7"/>
    <p:sldId id="314" r:id="rId8"/>
    <p:sldId id="307" r:id="rId9"/>
    <p:sldId id="315" r:id="rId10"/>
    <p:sldId id="305" r:id="rId11"/>
    <p:sldId id="273" r:id="rId12"/>
    <p:sldId id="263" r:id="rId13"/>
    <p:sldId id="308" r:id="rId14"/>
    <p:sldId id="309" r:id="rId15"/>
    <p:sldId id="277" r:id="rId16"/>
    <p:sldId id="276" r:id="rId17"/>
    <p:sldId id="31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98" d="100"/>
          <a:sy n="98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FC78E-EBAD-42B4-823B-4B63B18A8FA0}" type="datetimeFigureOut">
              <a:rPr lang="en-CA" smtClean="0"/>
              <a:t>2016-03-25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8688A-2A0A-47A7-ACE7-ECCB4DDAAA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59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8688A-2A0A-47A7-ACE7-ECCB4DDAAA5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55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84134"/>
            <a:ext cx="7284048" cy="5089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3382144" cy="2952328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Company Brand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753" y="2852936"/>
            <a:ext cx="2800400" cy="2625464"/>
          </a:xfrm>
        </p:spPr>
        <p:txBody>
          <a:bodyPr>
            <a:normAutofit/>
          </a:bodyPr>
          <a:lstStyle/>
          <a:p>
            <a:r>
              <a:rPr lang="en-CA" dirty="0"/>
              <a:t>What is your company </a:t>
            </a:r>
            <a:r>
              <a:rPr lang="en-CA" dirty="0" smtClean="0"/>
              <a:t>all </a:t>
            </a:r>
            <a:r>
              <a:rPr lang="en-CA" dirty="0"/>
              <a:t>about?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 Dog Walker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Your Brand</a:t>
            </a:r>
          </a:p>
          <a:p>
            <a:pPr marL="514350" indent="-514350">
              <a:buAutoNum type="arabicPeriod"/>
            </a:pPr>
            <a:r>
              <a:rPr lang="en-CA" dirty="0" smtClean="0"/>
              <a:t>Fun</a:t>
            </a:r>
          </a:p>
          <a:p>
            <a:pPr marL="514350" indent="-514350">
              <a:buAutoNum type="arabicPeriod"/>
            </a:pPr>
            <a:r>
              <a:rPr lang="en-CA" dirty="0" smtClean="0"/>
              <a:t>Loving</a:t>
            </a:r>
          </a:p>
          <a:p>
            <a:pPr marL="514350" indent="-514350">
              <a:buAutoNum type="arabicPeriod"/>
            </a:pPr>
            <a:r>
              <a:rPr lang="en-CA" dirty="0" smtClean="0"/>
              <a:t>Athletic</a:t>
            </a:r>
          </a:p>
          <a:p>
            <a:pPr marL="514350" indent="-514350">
              <a:buAutoNum type="arabicPeriod"/>
            </a:pPr>
            <a:r>
              <a:rPr lang="en-CA" dirty="0" smtClean="0"/>
              <a:t>Safe </a:t>
            </a:r>
          </a:p>
          <a:p>
            <a:pPr marL="514350" indent="-514350">
              <a:buAutoNum type="arabicPeriod"/>
            </a:pPr>
            <a:r>
              <a:rPr lang="en-CA" dirty="0" smtClean="0"/>
              <a:t>Worry free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90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006" y="274638"/>
            <a:ext cx="415179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5040560"/>
          </a:xfrm>
        </p:spPr>
        <p:txBody>
          <a:bodyPr>
            <a:normAutofit/>
          </a:bodyPr>
          <a:lstStyle/>
          <a:p>
            <a:r>
              <a:rPr lang="en-CA" dirty="0" smtClean="0"/>
              <a:t>Thinking that branding does make a difference</a:t>
            </a:r>
          </a:p>
          <a:p>
            <a:r>
              <a:rPr lang="en-CA" dirty="0" smtClean="0"/>
              <a:t>Underestimating the importance of appearance</a:t>
            </a:r>
          </a:p>
          <a:p>
            <a:r>
              <a:rPr lang="en-CA" dirty="0" smtClean="0"/>
              <a:t>Hiring people that are a good fit, means that they represent your business’ brand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44624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05400" y="1441374"/>
            <a:ext cx="4038600" cy="4925144"/>
          </a:xfrm>
        </p:spPr>
        <p:txBody>
          <a:bodyPr>
            <a:normAutofit/>
          </a:bodyPr>
          <a:lstStyle/>
          <a:p>
            <a:r>
              <a:rPr lang="en-CA" dirty="0" smtClean="0"/>
              <a:t>The </a:t>
            </a:r>
            <a:r>
              <a:rPr lang="en-CA" dirty="0"/>
              <a:t>base of any corporate brand is </a:t>
            </a:r>
            <a:r>
              <a:rPr lang="en-CA" dirty="0" smtClean="0"/>
              <a:t>the company’s </a:t>
            </a:r>
            <a:r>
              <a:rPr lang="en-CA" dirty="0"/>
              <a:t>values.</a:t>
            </a:r>
          </a:p>
          <a:p>
            <a:r>
              <a:rPr lang="en-CA" dirty="0" smtClean="0"/>
              <a:t>Having </a:t>
            </a:r>
            <a:r>
              <a:rPr lang="en-CA" dirty="0"/>
              <a:t>a consistent brand adds value.</a:t>
            </a:r>
          </a:p>
          <a:p>
            <a:r>
              <a:rPr lang="en-CA" dirty="0" smtClean="0"/>
              <a:t>Branding </a:t>
            </a:r>
            <a:r>
              <a:rPr lang="en-CA" dirty="0"/>
              <a:t>makes selling easier</a:t>
            </a:r>
            <a:r>
              <a:rPr lang="en-CA" dirty="0" smtClean="0"/>
              <a:t>.</a:t>
            </a:r>
          </a:p>
          <a:p>
            <a:r>
              <a:rPr lang="en-CA" dirty="0" smtClean="0"/>
              <a:t>Your employees should represent your brand as well.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888432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are some day to day activities that you do to support this brand?”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356992"/>
            <a:ext cx="6912768" cy="3456384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Marketing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sales integration and how they both support the same brand message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might you begin to behave differently or interact differently to portray the correct brand image?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have to adapt your training for your employees to ensure that a consistent brand image is being created?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might you hire people differently, manage people different, measure performance differently?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your business could perform additional services or create products to further enhance the brand</a:t>
            </a:r>
          </a:p>
        </p:txBody>
      </p:sp>
    </p:spTree>
    <p:extLst>
      <p:ext uri="{BB962C8B-B14F-4D97-AF65-F5344CB8AC3E}">
        <p14:creationId xmlns:p14="http://schemas.microsoft.com/office/powerpoint/2010/main" val="39112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5292384" cy="585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05400" y="175587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Values</a:t>
            </a:r>
          </a:p>
          <a:p>
            <a:pPr lvl="0"/>
            <a:r>
              <a:rPr lang="en-CA" dirty="0"/>
              <a:t>Brand image</a:t>
            </a:r>
          </a:p>
          <a:p>
            <a:pPr lvl="0"/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89206" cy="2002234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-12210" y="1628800"/>
            <a:ext cx="245861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Represent your business well wherever you go.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0" y="0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What is your company all about?</a:t>
            </a:r>
          </a:p>
        </p:txBody>
      </p:sp>
    </p:spTree>
    <p:extLst>
      <p:ext uri="{BB962C8B-B14F-4D97-AF65-F5344CB8AC3E}">
        <p14:creationId xmlns:p14="http://schemas.microsoft.com/office/powerpoint/2010/main" val="2286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88956"/>
            <a:ext cx="2530624" cy="5818658"/>
          </a:xfrm>
        </p:spPr>
        <p:txBody>
          <a:bodyPr>
            <a:normAutofit/>
          </a:bodyPr>
          <a:lstStyle/>
          <a:p>
            <a:r>
              <a:rPr lang="en-CA" dirty="0"/>
              <a:t>V</a:t>
            </a:r>
            <a:r>
              <a:rPr lang="en-CA" dirty="0" smtClean="0"/>
              <a:t>erify </a:t>
            </a:r>
            <a:r>
              <a:rPr lang="en-CA" dirty="0"/>
              <a:t>that </a:t>
            </a:r>
            <a:r>
              <a:rPr lang="en-CA" dirty="0" smtClean="0"/>
              <a:t>the brand </a:t>
            </a:r>
            <a:r>
              <a:rPr lang="en-CA" dirty="0"/>
              <a:t>image</a:t>
            </a:r>
            <a:br>
              <a:rPr lang="en-CA" dirty="0"/>
            </a:br>
            <a:r>
              <a:rPr lang="en-CA" dirty="0" smtClean="0"/>
              <a:t>matches your actions.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5"/>
          <a:stretch/>
        </p:blipFill>
        <p:spPr>
          <a:xfrm>
            <a:off x="2555776" y="-30715"/>
            <a:ext cx="68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99392"/>
            <a:ext cx="3384376" cy="338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is your Business’ brand?”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356992"/>
            <a:ext cx="6912768" cy="345638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you describe your business in a few words? List 10 words that you would say describe your business.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your customers think about your business? What words would they use?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have employees, how would they describe the business? The same way as you did?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 is your company’s brand? How could this be made stronger?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some benefits to the sales team of having a strong brand?</a:t>
            </a:r>
            <a:endParaRPr lang="en-CA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50405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 smtClean="0"/>
              <a:t>Represent your business well wherever you go.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2054688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4216" y="1556792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Values</a:t>
            </a:r>
          </a:p>
          <a:p>
            <a:pPr lvl="0"/>
            <a:r>
              <a:rPr lang="en-CA" dirty="0" smtClean="0"/>
              <a:t>Brand image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5292384" cy="585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888432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400600" cy="129006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“Why do you think you are a good fit with this business brand?”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356992"/>
            <a:ext cx="6912768" cy="237626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core values of your business and yourself that overlap?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your personality infused into your brand?</a:t>
            </a:r>
          </a:p>
        </p:txBody>
      </p:sp>
    </p:spTree>
    <p:extLst>
      <p:ext uri="{BB962C8B-B14F-4D97-AF65-F5344CB8AC3E}">
        <p14:creationId xmlns:p14="http://schemas.microsoft.com/office/powerpoint/2010/main" val="13142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2650306"/>
          </a:xfrm>
        </p:spPr>
        <p:txBody>
          <a:bodyPr/>
          <a:lstStyle/>
          <a:p>
            <a:r>
              <a:rPr lang="en-CA" dirty="0" smtClean="0"/>
              <a:t>Brand Image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87" y="0"/>
            <a:ext cx="4712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367</Words>
  <Application>Microsoft Office PowerPoint</Application>
  <PresentationFormat>On-screen Show (4:3)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Company Brand</vt:lpstr>
      <vt:lpstr>Verify that the brand image matches your actions.</vt:lpstr>
      <vt:lpstr>Discussion:  “What is your Business’ brand?”</vt:lpstr>
      <vt:lpstr>The Goal</vt:lpstr>
      <vt:lpstr>Key Points</vt:lpstr>
      <vt:lpstr>Worksheet</vt:lpstr>
      <vt:lpstr>PowerPoint Presentation</vt:lpstr>
      <vt:lpstr>Discussion:  “Why do you think you are a good fit with this business brand?”</vt:lpstr>
      <vt:lpstr>Brand Image</vt:lpstr>
      <vt:lpstr>How Does It Work? Dog Walker</vt:lpstr>
      <vt:lpstr>Top Mistakes To Avoid</vt:lpstr>
      <vt:lpstr>Now What?</vt:lpstr>
      <vt:lpstr>Discussion:  “What are some day to day activities that you do to support this brand?”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98</cp:revision>
  <dcterms:created xsi:type="dcterms:W3CDTF">2009-12-07T18:18:58Z</dcterms:created>
  <dcterms:modified xsi:type="dcterms:W3CDTF">2016-03-25T23:27:08Z</dcterms:modified>
</cp:coreProperties>
</file>