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306" r:id="rId4"/>
    <p:sldId id="267" r:id="rId5"/>
    <p:sldId id="257" r:id="rId6"/>
    <p:sldId id="272" r:id="rId7"/>
    <p:sldId id="314" r:id="rId8"/>
    <p:sldId id="307" r:id="rId9"/>
    <p:sldId id="315" r:id="rId10"/>
    <p:sldId id="305" r:id="rId11"/>
    <p:sldId id="273" r:id="rId12"/>
    <p:sldId id="263" r:id="rId13"/>
    <p:sldId id="308" r:id="rId14"/>
    <p:sldId id="309" r:id="rId15"/>
    <p:sldId id="277" r:id="rId16"/>
    <p:sldId id="276" r:id="rId17"/>
    <p:sldId id="31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40" d="100"/>
          <a:sy n="40" d="100"/>
        </p:scale>
        <p:origin x="67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e Couture" userId="f09398ed-37b3-4d6a-9650-866b34bbbeed" providerId="ADAL" clId="{F5592207-DFF1-4A1B-ABC4-64DB5751BC49}"/>
    <pc:docChg chg="custSel modSld">
      <pc:chgData name="Josée Couture" userId="f09398ed-37b3-4d6a-9650-866b34bbbeed" providerId="ADAL" clId="{F5592207-DFF1-4A1B-ABC4-64DB5751BC49}" dt="2018-07-24T19:37:43.401" v="97" actId="20577"/>
      <pc:docMkLst>
        <pc:docMk/>
      </pc:docMkLst>
      <pc:sldChg chg="modSp">
        <pc:chgData name="Josée Couture" userId="f09398ed-37b3-4d6a-9650-866b34bbbeed" providerId="ADAL" clId="{F5592207-DFF1-4A1B-ABC4-64DB5751BC49}" dt="2018-07-24T19:25:21.358" v="17" actId="1076"/>
        <pc:sldMkLst>
          <pc:docMk/>
          <pc:sldMk cId="0" sldId="256"/>
        </pc:sldMkLst>
        <pc:spChg chg="mod">
          <ac:chgData name="Josée Couture" userId="f09398ed-37b3-4d6a-9650-866b34bbbeed" providerId="ADAL" clId="{F5592207-DFF1-4A1B-ABC4-64DB5751BC49}" dt="2018-07-24T19:25:15.629" v="15" actId="27636"/>
          <ac:spMkLst>
            <pc:docMk/>
            <pc:sldMk cId="0" sldId="256"/>
            <ac:spMk id="2" creationId="{00000000-0000-0000-0000-000000000000}"/>
          </ac:spMkLst>
        </pc:spChg>
        <pc:spChg chg="mod">
          <ac:chgData name="Josée Couture" userId="f09398ed-37b3-4d6a-9650-866b34bbbeed" providerId="ADAL" clId="{F5592207-DFF1-4A1B-ABC4-64DB5751BC49}" dt="2018-07-24T19:25:21.358" v="17" actId="1076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Josée Couture" userId="f09398ed-37b3-4d6a-9650-866b34bbbeed" providerId="ADAL" clId="{F5592207-DFF1-4A1B-ABC4-64DB5751BC49}" dt="2018-07-24T19:30:26.117" v="45" actId="20577"/>
        <pc:sldMkLst>
          <pc:docMk/>
          <pc:sldMk cId="0" sldId="263"/>
        </pc:sldMkLst>
        <pc:spChg chg="mod">
          <ac:chgData name="Josée Couture" userId="f09398ed-37b3-4d6a-9650-866b34bbbeed" providerId="ADAL" clId="{F5592207-DFF1-4A1B-ABC4-64DB5751BC49}" dt="2018-07-24T19:29:32.435" v="40" actId="20577"/>
          <ac:spMkLst>
            <pc:docMk/>
            <pc:sldMk cId="0" sldId="263"/>
            <ac:spMk id="4" creationId="{00000000-0000-0000-0000-000000000000}"/>
          </ac:spMkLst>
        </pc:spChg>
      </pc:sldChg>
      <pc:sldChg chg="modSp">
        <pc:chgData name="Josée Couture" userId="f09398ed-37b3-4d6a-9650-866b34bbbeed" providerId="ADAL" clId="{F5592207-DFF1-4A1B-ABC4-64DB5751BC49}" dt="2018-07-24T19:25:32.843" v="19" actId="27636"/>
        <pc:sldMkLst>
          <pc:docMk/>
          <pc:sldMk cId="3379222051" sldId="265"/>
        </pc:sldMkLst>
        <pc:spChg chg="mod">
          <ac:chgData name="Josée Couture" userId="f09398ed-37b3-4d6a-9650-866b34bbbeed" providerId="ADAL" clId="{F5592207-DFF1-4A1B-ABC4-64DB5751BC49}" dt="2018-07-24T19:25:32.843" v="19" actId="27636"/>
          <ac:spMkLst>
            <pc:docMk/>
            <pc:sldMk cId="3379222051" sldId="265"/>
            <ac:spMk id="2" creationId="{00000000-0000-0000-0000-000000000000}"/>
          </ac:spMkLst>
        </pc:spChg>
      </pc:sldChg>
      <pc:sldChg chg="modSp">
        <pc:chgData name="Josée Couture" userId="f09398ed-37b3-4d6a-9650-866b34bbbeed" providerId="ADAL" clId="{F5592207-DFF1-4A1B-ABC4-64DB5751BC49}" dt="2018-07-24T19:26:24.178" v="24" actId="20577"/>
        <pc:sldMkLst>
          <pc:docMk/>
          <pc:sldMk cId="1067623153" sldId="267"/>
        </pc:sldMkLst>
        <pc:spChg chg="mod">
          <ac:chgData name="Josée Couture" userId="f09398ed-37b3-4d6a-9650-866b34bbbeed" providerId="ADAL" clId="{F5592207-DFF1-4A1B-ABC4-64DB5751BC49}" dt="2018-07-24T19:26:24.178" v="24" actId="20577"/>
          <ac:spMkLst>
            <pc:docMk/>
            <pc:sldMk cId="1067623153" sldId="267"/>
            <ac:spMk id="3" creationId="{00000000-0000-0000-0000-000000000000}"/>
          </ac:spMkLst>
        </pc:spChg>
      </pc:sldChg>
      <pc:sldChg chg="modSp">
        <pc:chgData name="Josée Couture" userId="f09398ed-37b3-4d6a-9650-866b34bbbeed" providerId="ADAL" clId="{F5592207-DFF1-4A1B-ABC4-64DB5751BC49}" dt="2018-07-24T19:26:53.842" v="25" actId="14100"/>
        <pc:sldMkLst>
          <pc:docMk/>
          <pc:sldMk cId="3425033467" sldId="272"/>
        </pc:sldMkLst>
        <pc:spChg chg="mod">
          <ac:chgData name="Josée Couture" userId="f09398ed-37b3-4d6a-9650-866b34bbbeed" providerId="ADAL" clId="{F5592207-DFF1-4A1B-ABC4-64DB5751BC49}" dt="2018-07-24T19:26:53.842" v="25" actId="14100"/>
          <ac:spMkLst>
            <pc:docMk/>
            <pc:sldMk cId="3425033467" sldId="272"/>
            <ac:spMk id="4" creationId="{00000000-0000-0000-0000-000000000000}"/>
          </ac:spMkLst>
        </pc:spChg>
      </pc:sldChg>
      <pc:sldChg chg="addSp modSp">
        <pc:chgData name="Josée Couture" userId="f09398ed-37b3-4d6a-9650-866b34bbbeed" providerId="ADAL" clId="{F5592207-DFF1-4A1B-ABC4-64DB5751BC49}" dt="2018-07-24T19:29:04.729" v="35"/>
        <pc:sldMkLst>
          <pc:docMk/>
          <pc:sldMk cId="3234634513" sldId="273"/>
        </pc:sldMkLst>
        <pc:spChg chg="mod">
          <ac:chgData name="Josée Couture" userId="f09398ed-37b3-4d6a-9650-866b34bbbeed" providerId="ADAL" clId="{F5592207-DFF1-4A1B-ABC4-64DB5751BC49}" dt="2018-07-24T19:29:04.729" v="35"/>
          <ac:spMkLst>
            <pc:docMk/>
            <pc:sldMk cId="3234634513" sldId="273"/>
            <ac:spMk id="5" creationId="{00000000-0000-0000-0000-000000000000}"/>
          </ac:spMkLst>
        </pc:spChg>
        <pc:picChg chg="add">
          <ac:chgData name="Josée Couture" userId="f09398ed-37b3-4d6a-9650-866b34bbbeed" providerId="ADAL" clId="{F5592207-DFF1-4A1B-ABC4-64DB5751BC49}" dt="2018-07-24T19:24:37.495" v="11"/>
          <ac:picMkLst>
            <pc:docMk/>
            <pc:sldMk cId="3234634513" sldId="273"/>
            <ac:picMk id="7" creationId="{E895ED17-E17C-42DB-BA82-E10A1A4627D1}"/>
          </ac:picMkLst>
        </pc:picChg>
      </pc:sldChg>
      <pc:sldChg chg="addSp modSp">
        <pc:chgData name="Josée Couture" userId="f09398ed-37b3-4d6a-9650-866b34bbbeed" providerId="ADAL" clId="{F5592207-DFF1-4A1B-ABC4-64DB5751BC49}" dt="2018-07-24T19:37:43.401" v="97" actId="20577"/>
        <pc:sldMkLst>
          <pc:docMk/>
          <pc:sldMk cId="4116715600" sldId="276"/>
        </pc:sldMkLst>
        <pc:spChg chg="mod">
          <ac:chgData name="Josée Couture" userId="f09398ed-37b3-4d6a-9650-866b34bbbeed" providerId="ADAL" clId="{F5592207-DFF1-4A1B-ABC4-64DB5751BC49}" dt="2018-07-24T19:37:28.535" v="94" actId="14100"/>
          <ac:spMkLst>
            <pc:docMk/>
            <pc:sldMk cId="4116715600" sldId="276"/>
            <ac:spMk id="2" creationId="{00000000-0000-0000-0000-000000000000}"/>
          </ac:spMkLst>
        </pc:spChg>
        <pc:spChg chg="mod">
          <ac:chgData name="Josée Couture" userId="f09398ed-37b3-4d6a-9650-866b34bbbeed" providerId="ADAL" clId="{F5592207-DFF1-4A1B-ABC4-64DB5751BC49}" dt="2018-07-24T19:37:43.401" v="97" actId="20577"/>
          <ac:spMkLst>
            <pc:docMk/>
            <pc:sldMk cId="4116715600" sldId="276"/>
            <ac:spMk id="3" creationId="{00000000-0000-0000-0000-000000000000}"/>
          </ac:spMkLst>
        </pc:spChg>
        <pc:picChg chg="add mod">
          <ac:chgData name="Josée Couture" userId="f09398ed-37b3-4d6a-9650-866b34bbbeed" providerId="ADAL" clId="{F5592207-DFF1-4A1B-ABC4-64DB5751BC49}" dt="2018-07-24T19:37:18.165" v="92" actId="14100"/>
          <ac:picMkLst>
            <pc:docMk/>
            <pc:sldMk cId="4116715600" sldId="276"/>
            <ac:picMk id="4" creationId="{188BD987-3806-46B9-82A9-AED3CEA4AE1E}"/>
          </ac:picMkLst>
        </pc:picChg>
        <pc:picChg chg="mod">
          <ac:chgData name="Josée Couture" userId="f09398ed-37b3-4d6a-9650-866b34bbbeed" providerId="ADAL" clId="{F5592207-DFF1-4A1B-ABC4-64DB5751BC49}" dt="2018-07-24T19:37:21.991" v="93" actId="14100"/>
          <ac:picMkLst>
            <pc:docMk/>
            <pc:sldMk cId="4116715600" sldId="276"/>
            <ac:picMk id="7" creationId="{00000000-0000-0000-0000-000000000000}"/>
          </ac:picMkLst>
        </pc:picChg>
      </pc:sldChg>
      <pc:sldChg chg="addSp modSp">
        <pc:chgData name="Josée Couture" userId="f09398ed-37b3-4d6a-9650-866b34bbbeed" providerId="ADAL" clId="{F5592207-DFF1-4A1B-ABC4-64DB5751BC49}" dt="2018-07-24T19:25:00.252" v="13" actId="14100"/>
        <pc:sldMkLst>
          <pc:docMk/>
          <pc:sldMk cId="1350242427" sldId="277"/>
        </pc:sldMkLst>
        <pc:spChg chg="mod">
          <ac:chgData name="Josée Couture" userId="f09398ed-37b3-4d6a-9650-866b34bbbeed" providerId="ADAL" clId="{F5592207-DFF1-4A1B-ABC4-64DB5751BC49}" dt="2018-07-24T19:25:00.252" v="13" actId="14100"/>
          <ac:spMkLst>
            <pc:docMk/>
            <pc:sldMk cId="1350242427" sldId="277"/>
            <ac:spMk id="3" creationId="{00000000-0000-0000-0000-000000000000}"/>
          </ac:spMkLst>
        </pc:spChg>
        <pc:picChg chg="add">
          <ac:chgData name="Josée Couture" userId="f09398ed-37b3-4d6a-9650-866b34bbbeed" providerId="ADAL" clId="{F5592207-DFF1-4A1B-ABC4-64DB5751BC49}" dt="2018-07-24T19:24:55.840" v="12"/>
          <ac:picMkLst>
            <pc:docMk/>
            <pc:sldMk cId="1350242427" sldId="277"/>
            <ac:picMk id="5" creationId="{7AC85AEF-B627-4246-8931-571CDBDA6C42}"/>
          </ac:picMkLst>
        </pc:picChg>
      </pc:sldChg>
      <pc:sldChg chg="modSp">
        <pc:chgData name="Josée Couture" userId="f09398ed-37b3-4d6a-9650-866b34bbbeed" providerId="ADAL" clId="{F5592207-DFF1-4A1B-ABC4-64DB5751BC49}" dt="2018-07-23T18:16:17.980" v="2" actId="27636"/>
        <pc:sldMkLst>
          <pc:docMk/>
          <pc:sldMk cId="3899069139" sldId="305"/>
        </pc:sldMkLst>
        <pc:spChg chg="mod">
          <ac:chgData name="Josée Couture" userId="f09398ed-37b3-4d6a-9650-866b34bbbeed" providerId="ADAL" clId="{F5592207-DFF1-4A1B-ABC4-64DB5751BC49}" dt="2018-07-23T18:16:17.980" v="2" actId="27636"/>
          <ac:spMkLst>
            <pc:docMk/>
            <pc:sldMk cId="3899069139" sldId="305"/>
            <ac:spMk id="3" creationId="{00000000-0000-0000-0000-000000000000}"/>
          </ac:spMkLst>
        </pc:spChg>
      </pc:sldChg>
      <pc:sldChg chg="modSp">
        <pc:chgData name="Josée Couture" userId="f09398ed-37b3-4d6a-9650-866b34bbbeed" providerId="ADAL" clId="{F5592207-DFF1-4A1B-ABC4-64DB5751BC49}" dt="2018-07-24T19:25:52.403" v="22" actId="20577"/>
        <pc:sldMkLst>
          <pc:docMk/>
          <pc:sldMk cId="2369672199" sldId="306"/>
        </pc:sldMkLst>
        <pc:spChg chg="mod">
          <ac:chgData name="Josée Couture" userId="f09398ed-37b3-4d6a-9650-866b34bbbeed" providerId="ADAL" clId="{F5592207-DFF1-4A1B-ABC4-64DB5751BC49}" dt="2018-07-24T19:25:52.403" v="22" actId="20577"/>
          <ac:spMkLst>
            <pc:docMk/>
            <pc:sldMk cId="2369672199" sldId="306"/>
            <ac:spMk id="2" creationId="{00000000-0000-0000-0000-000000000000}"/>
          </ac:spMkLst>
        </pc:spChg>
        <pc:spChg chg="mod">
          <ac:chgData name="Josée Couture" userId="f09398ed-37b3-4d6a-9650-866b34bbbeed" providerId="ADAL" clId="{F5592207-DFF1-4A1B-ABC4-64DB5751BC49}" dt="2018-07-23T18:16:59.671" v="10" actId="255"/>
          <ac:spMkLst>
            <pc:docMk/>
            <pc:sldMk cId="2369672199" sldId="306"/>
            <ac:spMk id="3" creationId="{00000000-0000-0000-0000-000000000000}"/>
          </ac:spMkLst>
        </pc:spChg>
      </pc:sldChg>
      <pc:sldChg chg="modSp">
        <pc:chgData name="Josée Couture" userId="f09398ed-37b3-4d6a-9650-866b34bbbeed" providerId="ADAL" clId="{F5592207-DFF1-4A1B-ABC4-64DB5751BC49}" dt="2018-07-24T19:28:24.316" v="31" actId="20577"/>
        <pc:sldMkLst>
          <pc:docMk/>
          <pc:sldMk cId="1314294592" sldId="307"/>
        </pc:sldMkLst>
        <pc:spChg chg="mod">
          <ac:chgData name="Josée Couture" userId="f09398ed-37b3-4d6a-9650-866b34bbbeed" providerId="ADAL" clId="{F5592207-DFF1-4A1B-ABC4-64DB5751BC49}" dt="2018-07-24T19:28:24.316" v="31" actId="20577"/>
          <ac:spMkLst>
            <pc:docMk/>
            <pc:sldMk cId="1314294592" sldId="307"/>
            <ac:spMk id="2" creationId="{00000000-0000-0000-0000-000000000000}"/>
          </ac:spMkLst>
        </pc:spChg>
      </pc:sldChg>
      <pc:sldChg chg="modSp modAnim">
        <pc:chgData name="Josée Couture" userId="f09398ed-37b3-4d6a-9650-866b34bbbeed" providerId="ADAL" clId="{F5592207-DFF1-4A1B-ABC4-64DB5751BC49}" dt="2018-07-24T19:36:17.650" v="88"/>
        <pc:sldMkLst>
          <pc:docMk/>
          <pc:sldMk cId="3911243408" sldId="308"/>
        </pc:sldMkLst>
        <pc:spChg chg="mod">
          <ac:chgData name="Josée Couture" userId="f09398ed-37b3-4d6a-9650-866b34bbbeed" providerId="ADAL" clId="{F5592207-DFF1-4A1B-ABC4-64DB5751BC49}" dt="2018-07-24T19:36:17.650" v="88"/>
          <ac:spMkLst>
            <pc:docMk/>
            <pc:sldMk cId="3911243408" sldId="308"/>
            <ac:spMk id="3" creationId="{00000000-0000-0000-0000-000000000000}"/>
          </ac:spMkLst>
        </pc:spChg>
      </pc:sldChg>
      <pc:sldChg chg="addSp modSp">
        <pc:chgData name="Josée Couture" userId="f09398ed-37b3-4d6a-9650-866b34bbbeed" providerId="ADAL" clId="{F5592207-DFF1-4A1B-ABC4-64DB5751BC49}" dt="2018-07-24T19:27:56.133" v="28" actId="14100"/>
        <pc:sldMkLst>
          <pc:docMk/>
          <pc:sldMk cId="61742765" sldId="314"/>
        </pc:sldMkLst>
        <pc:picChg chg="add mod">
          <ac:chgData name="Josée Couture" userId="f09398ed-37b3-4d6a-9650-866b34bbbeed" providerId="ADAL" clId="{F5592207-DFF1-4A1B-ABC4-64DB5751BC49}" dt="2018-07-24T19:27:56.133" v="28" actId="14100"/>
          <ac:picMkLst>
            <pc:docMk/>
            <pc:sldMk cId="61742765" sldId="314"/>
            <ac:picMk id="2" creationId="{C6866D3D-4659-4E6A-8505-3DF29D64E9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78E-EBAD-42B4-823B-4B63B18A8FA0}" type="datetimeFigureOut">
              <a:rPr lang="en-CA" smtClean="0"/>
              <a:t>2018-07-24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688A-2A0A-47A7-ACE7-ECCB4DDAAA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8688A-2A0A-47A7-ACE7-ECCB4DDAAA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5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7/24/2018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2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84134"/>
            <a:ext cx="7284048" cy="5089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23528" y="476672"/>
            <a:ext cx="3024336" cy="2952328"/>
          </a:xfrm>
        </p:spPr>
        <p:txBody>
          <a:bodyPr>
            <a:normAutofit fontScale="90000"/>
          </a:bodyPr>
          <a:lstStyle/>
          <a:p>
            <a:pPr algn="l"/>
            <a:r>
              <a:rPr lang="fr-CA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marque de commerce de votre entreprise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33772" y="3755863"/>
            <a:ext cx="3203848" cy="2625464"/>
          </a:xfrm>
        </p:spPr>
        <p:txBody>
          <a:bodyPr>
            <a:normAutofit/>
          </a:bodyPr>
          <a:lstStyle/>
          <a:p>
            <a:r>
              <a:rPr lang="fr-CA" dirty="0"/>
              <a:t>Qu’est-ce qui caractérise votre entreprise?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/>
              <a:t>Comment cela fonctionne-t-il? Promeneur de chien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CA"/>
              <a:t>Votre marque</a:t>
            </a:r>
          </a:p>
          <a:p>
            <a:pPr marL="514350" indent="-514350">
              <a:buAutoNum type="arabicPeriod"/>
            </a:pPr>
            <a:r>
              <a:rPr lang="fr-CA"/>
              <a:t>Plaisir</a:t>
            </a:r>
          </a:p>
          <a:p>
            <a:pPr marL="514350" indent="-514350">
              <a:buAutoNum type="arabicPeriod"/>
            </a:pPr>
            <a:r>
              <a:rPr lang="fr-CA"/>
              <a:t>Affectueux</a:t>
            </a:r>
          </a:p>
          <a:p>
            <a:pPr marL="514350" indent="-514350">
              <a:buAutoNum type="arabicPeriod"/>
            </a:pPr>
            <a:r>
              <a:rPr lang="fr-CA"/>
              <a:t>Athlétique</a:t>
            </a:r>
          </a:p>
          <a:p>
            <a:pPr marL="514350" indent="-514350">
              <a:buAutoNum type="arabicPeriod"/>
            </a:pPr>
            <a:r>
              <a:rPr lang="fr-CA"/>
              <a:t>Sans risque </a:t>
            </a:r>
          </a:p>
          <a:p>
            <a:pPr marL="514350" indent="-514350">
              <a:buAutoNum type="arabicPeriod"/>
            </a:pPr>
            <a:r>
              <a:rPr lang="fr-CA"/>
              <a:t>Sans souci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9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35006" y="274638"/>
            <a:ext cx="4151794" cy="1143000"/>
          </a:xfrm>
        </p:spPr>
        <p:txBody>
          <a:bodyPr>
            <a:normAutofit fontScale="90000"/>
          </a:bodyPr>
          <a:lstStyle/>
          <a:p>
            <a:r>
              <a:rPr lang="fr-CA"/>
              <a:t>Palmarès des erreurs à éviter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716016" y="1556792"/>
            <a:ext cx="4038600" cy="5040560"/>
          </a:xfrm>
        </p:spPr>
        <p:txBody>
          <a:bodyPr>
            <a:normAutofit/>
          </a:bodyPr>
          <a:lstStyle/>
          <a:p>
            <a:r>
              <a:rPr lang="fr-CA" dirty="0"/>
              <a:t>Penser que la marque de commerce fait une réelle différence.</a:t>
            </a:r>
          </a:p>
          <a:p>
            <a:r>
              <a:rPr lang="fr-CA" dirty="0"/>
              <a:t>Sous-estimer l’importance de l’apparence.</a:t>
            </a:r>
          </a:p>
          <a:p>
            <a:r>
              <a:rPr lang="fr-CA" dirty="0"/>
              <a:t>Embaucher des gens qui vont bien ensemble signifie qu’ils représentent la marque de votre entreprise.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5ED17-E17C-42DB-BA82-E10A1A4627D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2149" y="13667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4462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fr-CA"/>
              <a:t>Et maintenant?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105400" y="1441374"/>
            <a:ext cx="4038600" cy="4925144"/>
          </a:xfrm>
        </p:spPr>
        <p:txBody>
          <a:bodyPr>
            <a:normAutofit fontScale="92500"/>
          </a:bodyPr>
          <a:lstStyle/>
          <a:p>
            <a:r>
              <a:rPr lang="fr-CA" dirty="0"/>
              <a:t>Le fondement de toute marque de commerce est les valeurs de l’entreprise.</a:t>
            </a:r>
          </a:p>
          <a:p>
            <a:r>
              <a:rPr lang="fr-CA" dirty="0"/>
              <a:t>Une marque stable ajoute de la valeur.</a:t>
            </a:r>
          </a:p>
          <a:p>
            <a:r>
              <a:rPr lang="fr-CA" dirty="0"/>
              <a:t>La marque de commerce rend la vente plus facile.</a:t>
            </a:r>
          </a:p>
          <a:p>
            <a:r>
              <a:rPr lang="fr-CA" dirty="0"/>
              <a:t>Vos employés devraient également représenter votre marque de commerce.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 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 Quelles sont vos activités quotidiennes qui viennent appuyer votre marque? 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L’intégration du marketing et des ventes : comment ces derniers appuient-ils le même message de marque ?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pouvez-vous commercer à vous comporter différemment ou à interagir différemment pour représenter la bonne image de marque?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devez-vous adapter la formation de vos employés pour vous assurer que l’image de marque est créée?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Comment pouvez-vous embaucher autrement, gérer les gens différemment, mesurer le rendement différemment?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Décrivez comment votre entreprise pourrait donner des services supplémentaires et créer des produits qui amélioreront la marque de commerce.</a:t>
            </a:r>
          </a:p>
        </p:txBody>
      </p:sp>
    </p:spTree>
    <p:extLst>
      <p:ext uri="{BB962C8B-B14F-4D97-AF65-F5344CB8AC3E}">
        <p14:creationId xmlns:p14="http://schemas.microsoft.com/office/powerpoint/2010/main" val="3911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/>
              <a:t>Comment cela fonctionne-t-il pour votre entreprise?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292384" cy="585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Les éléments principaux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105400" y="1755874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fr-CA"/>
              <a:t>Valeurs</a:t>
            </a:r>
          </a:p>
          <a:p>
            <a:pPr lvl="0"/>
            <a:r>
              <a:rPr lang="fr-CA"/>
              <a:t>Image de marque</a:t>
            </a:r>
          </a:p>
          <a:p>
            <a:pPr lvl="0"/>
            <a:r>
              <a:rPr lang="fr-CA"/>
              <a:t>Exemple</a:t>
            </a:r>
          </a:p>
          <a:p>
            <a:r>
              <a:rPr lang="fr-CA"/>
              <a:t>À ne pas faire</a:t>
            </a:r>
          </a:p>
          <a:p>
            <a:r>
              <a:rPr lang="fr-CA"/>
              <a:t>Vos prochaines démarches</a:t>
            </a:r>
          </a:p>
          <a:p>
            <a:r>
              <a:rPr lang="fr-CA"/>
              <a:t>Synthèse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85AEF-B627-4246-8931-571CDBDA6C4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959" y="0"/>
            <a:ext cx="5068545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2242592" cy="2002234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-12210" y="1628800"/>
            <a:ext cx="292802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fr-CA" sz="3600" dirty="0"/>
              <a:t>Bien représenter votre entreprise, peu importe où vous allez.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622818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8BD987-3806-46B9-82A9-AED3CEA4AE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0"/>
            <a:ext cx="6228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>
            <p:custDataLst>
              <p:tags r:id="rId2"/>
            </p:custDataLst>
          </p:nvPr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>
                <a:solidFill>
                  <a:schemeClr val="tx1"/>
                </a:solidFill>
              </a:rPr>
              <a:t>Qu’est-ce qui caractérise votre entreprise?</a:t>
            </a:r>
          </a:p>
        </p:txBody>
      </p:sp>
    </p:spTree>
    <p:extLst>
      <p:ext uri="{BB962C8B-B14F-4D97-AF65-F5344CB8AC3E}">
        <p14:creationId xmlns:p14="http://schemas.microsoft.com/office/powerpoint/2010/main" val="2286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7504" y="488956"/>
            <a:ext cx="2530624" cy="5818658"/>
          </a:xfrm>
        </p:spPr>
        <p:txBody>
          <a:bodyPr>
            <a:normAutofit/>
          </a:bodyPr>
          <a:lstStyle/>
          <a:p>
            <a:r>
              <a:rPr lang="fr-CA" dirty="0"/>
              <a:t>Vérifiez que l’image de marque s’accorde avec vos actions.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5"/>
          <a:stretch/>
        </p:blipFill>
        <p:spPr>
          <a:xfrm>
            <a:off x="2555776" y="-30715"/>
            <a:ext cx="68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 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 Quelle est la marque de commerce de votre entreprise? 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Pouvez-vous décrire votre entreprise en quelques mots? Dressez une liste de 10 mots que vous utiliseriez pour décrire votre entreprise.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pensent vos clients de votre entreprise? Quels mots utiliseraient-ils?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vous avez des employés, comment décriraient-ils l’entreprise? De la même manière que vous?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 est la solidité de la marque de commerce de votre entreprise? Pourrait-elle être plus solide?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Quels sont les avantages pour l’équipe des ventes si la marque de commerce est solide?</a:t>
            </a:r>
          </a:p>
        </p:txBody>
      </p:sp>
    </p:spTree>
    <p:extLst>
      <p:ext uri="{BB962C8B-B14F-4D97-AF65-F5344CB8AC3E}">
        <p14:creationId xmlns:p14="http://schemas.microsoft.com/office/powerpoint/2010/main" val="2369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l"/>
            <a:r>
              <a:rPr lang="fr-CA"/>
              <a:t>L’objectif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23528" y="1628800"/>
            <a:ext cx="50405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4000" dirty="0"/>
              <a:t>Bien représenter votre entreprise, peu importe où vous allez.</a:t>
            </a: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2054688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/>
              <a:t>Les éléments principaux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34216" y="1556792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fr-CA" dirty="0"/>
              <a:t>Valeurs</a:t>
            </a:r>
          </a:p>
          <a:p>
            <a:pPr lvl="0"/>
            <a:r>
              <a:rPr lang="fr-CA" dirty="0"/>
              <a:t>Image de marque</a:t>
            </a:r>
          </a:p>
          <a:p>
            <a:r>
              <a:rPr lang="fr-CA" dirty="0"/>
              <a:t>Exemple</a:t>
            </a:r>
          </a:p>
          <a:p>
            <a:r>
              <a:rPr lang="fr-CA" dirty="0"/>
              <a:t>À ne pas faire</a:t>
            </a:r>
          </a:p>
          <a:p>
            <a:r>
              <a:rPr lang="fr-CA" dirty="0"/>
              <a:t>Vos prochaines démarches</a:t>
            </a:r>
          </a:p>
          <a:p>
            <a:r>
              <a:rPr lang="fr-CA" dirty="0"/>
              <a:t>Synthèse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800" u="sng"/>
              <a:t>Feuille de travail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57201" y="1435100"/>
            <a:ext cx="2746648" cy="4691063"/>
          </a:xfrm>
        </p:spPr>
        <p:txBody>
          <a:bodyPr>
            <a:normAutofit/>
          </a:bodyPr>
          <a:lstStyle/>
          <a:p>
            <a:endParaRPr lang="en-CA" sz="2800" dirty="0"/>
          </a:p>
          <a:p>
            <a:r>
              <a:rPr lang="fr-CA" sz="2800" dirty="0"/>
              <a:t>Prenez votre feuille de travail et suivez-nous.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292384" cy="585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866D3D-4659-4E6A-8505-3DF29D64E9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81391"/>
            <a:ext cx="9252520" cy="693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-99392"/>
            <a:ext cx="3888432" cy="3888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07504" y="410741"/>
            <a:ext cx="5400600" cy="1290067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00B0F0"/>
                </a:solidFill>
              </a:rPr>
              <a:t>Discussion : </a:t>
            </a:r>
            <a:br>
              <a:rPr lang="fr-CA" dirty="0">
                <a:solidFill>
                  <a:srgbClr val="00B0F0"/>
                </a:solidFill>
              </a:rPr>
            </a:br>
            <a:r>
              <a:rPr lang="fr-CA" dirty="0">
                <a:solidFill>
                  <a:srgbClr val="00B0F0"/>
                </a:solidFill>
              </a:rPr>
              <a:t>« Pourquoi pensez-vous être un bon choix avec cette marque de commerce? »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79512" y="3356992"/>
            <a:ext cx="6912768" cy="237626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Quelles sont, parmi les valeurs fondamentales de votre entreprise et les vôtres, celles qui se recoupent?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quelle façon votre personnalité se manifeste-t-elle dans votre marque?</a:t>
            </a:r>
          </a:p>
        </p:txBody>
      </p:sp>
    </p:spTree>
    <p:extLst>
      <p:ext uri="{BB962C8B-B14F-4D97-AF65-F5344CB8AC3E}">
        <p14:creationId xmlns:p14="http://schemas.microsoft.com/office/powerpoint/2010/main" val="13142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2098576" cy="2650306"/>
          </a:xfrm>
        </p:spPr>
        <p:txBody>
          <a:bodyPr/>
          <a:lstStyle/>
          <a:p>
            <a:r>
              <a:rPr lang="fr-CA"/>
              <a:t>Image de marque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87" y="0"/>
            <a:ext cx="4712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8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98CDAFB13714593EE3D77577CD4EE" ma:contentTypeVersion="9" ma:contentTypeDescription="Create a new document." ma:contentTypeScope="" ma:versionID="f780110104dbe19769f3c1197b79360f">
  <xsd:schema xmlns:xsd="http://www.w3.org/2001/XMLSchema" xmlns:xs="http://www.w3.org/2001/XMLSchema" xmlns:p="http://schemas.microsoft.com/office/2006/metadata/properties" xmlns:ns2="3d33617b-86cf-4e3b-9812-6373a6ceae9c" xmlns:ns3="d9c6cb9a-830f-4a74-88e3-cf749948c084" targetNamespace="http://schemas.microsoft.com/office/2006/metadata/properties" ma:root="true" ma:fieldsID="eafa8dc3374600b0267de8f3cc14d317" ns2:_="" ns3:_="">
    <xsd:import namespace="3d33617b-86cf-4e3b-9812-6373a6ceae9c"/>
    <xsd:import namespace="d9c6cb9a-830f-4a74-88e3-cf749948c0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3617b-86cf-4e3b-9812-6373a6ceae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6cb9a-830f-4a74-88e3-cf749948c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DD3B5D-474C-4265-AE2E-0F69D185711E}"/>
</file>

<file path=customXml/itemProps2.xml><?xml version="1.0" encoding="utf-8"?>
<ds:datastoreItem xmlns:ds="http://schemas.openxmlformats.org/officeDocument/2006/customXml" ds:itemID="{F4874AB7-08EB-46DE-AC23-DE55781B9477}"/>
</file>

<file path=customXml/itemProps3.xml><?xml version="1.0" encoding="utf-8"?>
<ds:datastoreItem xmlns:ds="http://schemas.openxmlformats.org/officeDocument/2006/customXml" ds:itemID="{1D178DE3-DC21-4EA1-AC40-3BFE7465AF00}"/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332</Words>
  <Application>Microsoft Office PowerPoint</Application>
  <PresentationFormat>On-screen Show (4:3)</PresentationFormat>
  <Paragraphs>62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La marque de commerce de votre entreprise</vt:lpstr>
      <vt:lpstr>Vérifiez que l’image de marque s’accorde avec vos actions.</vt:lpstr>
      <vt:lpstr>Discussion :  « Quelle est la marque de commerce de votre entreprise? »</vt:lpstr>
      <vt:lpstr>L’objectif</vt:lpstr>
      <vt:lpstr>Les éléments principaux</vt:lpstr>
      <vt:lpstr>Feuille de travail</vt:lpstr>
      <vt:lpstr>PowerPoint Presentation</vt:lpstr>
      <vt:lpstr>Discussion :  « Pourquoi pensez-vous être un bon choix avec cette marque de commerce? » </vt:lpstr>
      <vt:lpstr>Image de marque</vt:lpstr>
      <vt:lpstr>Comment cela fonctionne-t-il? Promeneur de chien</vt:lpstr>
      <vt:lpstr>Palmarès des erreurs à éviter</vt:lpstr>
      <vt:lpstr>Et maintenant?</vt:lpstr>
      <vt:lpstr>Discussion :  « Quelles sont vos activités quotidiennes qui viennent appuyer votre marque? »</vt:lpstr>
      <vt:lpstr>Feuille de travail</vt:lpstr>
      <vt:lpstr>Les éléments principaux</vt:lpstr>
      <vt:lpstr>L’objectif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Josée Couture</cp:lastModifiedBy>
  <cp:revision>98</cp:revision>
  <dcterms:created xsi:type="dcterms:W3CDTF">2009-12-07T18:18:58Z</dcterms:created>
  <dcterms:modified xsi:type="dcterms:W3CDTF">2018-07-24T19:37:48Z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0x01010084098CDAFB13714593EE3D77577CD4EE</vt:lpwstr>
  </property>
</Properties>
</file>