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306" r:id="rId4"/>
    <p:sldId id="267" r:id="rId5"/>
    <p:sldId id="257" r:id="rId6"/>
    <p:sldId id="272" r:id="rId7"/>
    <p:sldId id="287" r:id="rId8"/>
    <p:sldId id="311" r:id="rId9"/>
    <p:sldId id="307" r:id="rId10"/>
    <p:sldId id="312" r:id="rId11"/>
    <p:sldId id="305" r:id="rId12"/>
    <p:sldId id="273" r:id="rId13"/>
    <p:sldId id="263" r:id="rId14"/>
    <p:sldId id="308" r:id="rId15"/>
    <p:sldId id="309" r:id="rId16"/>
    <p:sldId id="277" r:id="rId17"/>
    <p:sldId id="276" r:id="rId18"/>
    <p:sldId id="31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87" d="100"/>
          <a:sy n="87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FC78E-EBAD-42B4-823B-4B63B18A8FA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8688A-2A0A-47A7-ACE7-ECCB4DDAAA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59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8688A-2A0A-47A7-ACE7-ECCB4DDAAA5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55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463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5180-8818-41A3-A559-048037ECBECE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32BA-1012-4410-ABAE-A836B8211FB5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DB6-18B0-4241-80A1-7AF549786B14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529B-857A-46A9-BE74-71F0F2FE43F1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4D4C-CF05-46CC-B640-85F02B211A3D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2B39-76AF-4B7D-9D66-79469756033D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A41A-A1F7-4E74-8D08-37557CBAF5C0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DA48-F28A-449E-8ABD-DB86E2CC761E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C406-EF42-4FD9-8F91-9E9559DFBD99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1E23-1BFC-4FC2-9637-F4D26EFDBEA9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3B5-6E99-478E-BD5E-9F7E0463EB0F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0E3B7-98FE-4A64-87E5-1114520D0445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97530"/>
            <a:ext cx="7740352" cy="6563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3382144" cy="1440160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Channel Partners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244060"/>
            <a:ext cx="5976664" cy="2625464"/>
          </a:xfrm>
        </p:spPr>
        <p:txBody>
          <a:bodyPr>
            <a:normAutofit/>
          </a:bodyPr>
          <a:lstStyle/>
          <a:p>
            <a:r>
              <a:rPr lang="en-CA" dirty="0"/>
              <a:t>Why sell when you can get other people </a:t>
            </a:r>
            <a:r>
              <a:rPr lang="en-CA" dirty="0" smtClean="0"/>
              <a:t>to do </a:t>
            </a:r>
            <a:r>
              <a:rPr lang="en-CA" dirty="0"/>
              <a:t>it for you?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dirty="0"/>
              <a:t>Building the channel partner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Risk and reward?</a:t>
            </a:r>
          </a:p>
          <a:p>
            <a:r>
              <a:rPr lang="en-CA" dirty="0" smtClean="0"/>
              <a:t>Legal implications?</a:t>
            </a:r>
          </a:p>
          <a:p>
            <a:r>
              <a:rPr lang="en-CA" dirty="0" smtClean="0"/>
              <a:t>Joint planning?</a:t>
            </a:r>
          </a:p>
          <a:p>
            <a:r>
              <a:rPr lang="en-CA" dirty="0" smtClean="0"/>
              <a:t>Communication?</a:t>
            </a:r>
            <a:endParaRPr lang="en-CA" dirty="0"/>
          </a:p>
          <a:p>
            <a:r>
              <a:rPr lang="en-CA" dirty="0" smtClean="0"/>
              <a:t>Tracking </a:t>
            </a:r>
            <a:r>
              <a:rPr lang="en-CA" dirty="0"/>
              <a:t>and </a:t>
            </a:r>
            <a:r>
              <a:rPr lang="en-CA" dirty="0" smtClean="0"/>
              <a:t>visibility?</a:t>
            </a:r>
          </a:p>
          <a:p>
            <a:r>
              <a:rPr lang="en-CA" dirty="0" smtClean="0"/>
              <a:t>Gathering feedback</a:t>
            </a:r>
            <a:r>
              <a:rPr lang="en-CA" dirty="0"/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5859"/>
            <a:ext cx="4038600" cy="2694644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9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255596"/>
              </p:ext>
            </p:extLst>
          </p:nvPr>
        </p:nvGraphicFramePr>
        <p:xfrm>
          <a:off x="457200" y="1340768"/>
          <a:ext cx="8229600" cy="4721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584176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Channel Partners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Criteria 1:</a:t>
                      </a:r>
                    </a:p>
                    <a:p>
                      <a:r>
                        <a:rPr lang="en-CA" sz="2400" dirty="0" smtClean="0"/>
                        <a:t>Position of trust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Criteria 2:</a:t>
                      </a:r>
                    </a:p>
                    <a:p>
                      <a:r>
                        <a:rPr lang="en-CA" sz="2400" dirty="0" smtClean="0"/>
                        <a:t>Exclusive referral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Criteria 3:</a:t>
                      </a:r>
                    </a:p>
                    <a:p>
                      <a:r>
                        <a:rPr lang="en-CA" sz="2400" dirty="0" smtClean="0"/>
                        <a:t>Access</a:t>
                      </a:r>
                      <a:r>
                        <a:rPr lang="en-CA" sz="2400" baseline="0" dirty="0" smtClean="0"/>
                        <a:t> to people selling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Total</a:t>
                      </a:r>
                    </a:p>
                    <a:p>
                      <a:endParaRPr lang="en-CA" sz="2400" dirty="0"/>
                    </a:p>
                  </a:txBody>
                  <a:tcPr/>
                </a:tc>
              </a:tr>
              <a:tr h="74553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Law</a:t>
                      </a:r>
                      <a:r>
                        <a:rPr lang="en-CA" sz="2400" baseline="0" dirty="0" smtClean="0"/>
                        <a:t> firm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5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3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10</a:t>
                      </a:r>
                      <a:endParaRPr lang="en-CA" sz="2400" dirty="0"/>
                    </a:p>
                  </a:txBody>
                  <a:tcPr/>
                </a:tc>
              </a:tr>
              <a:tr h="74553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Real estate lawyer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5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5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5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15</a:t>
                      </a:r>
                      <a:endParaRPr lang="en-CA" sz="2400" dirty="0"/>
                    </a:p>
                  </a:txBody>
                  <a:tcPr/>
                </a:tc>
              </a:tr>
              <a:tr h="74553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Contractors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4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4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4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12</a:t>
                      </a:r>
                      <a:endParaRPr lang="en-CA" sz="2400" dirty="0"/>
                    </a:p>
                  </a:txBody>
                  <a:tcPr/>
                </a:tc>
              </a:tr>
              <a:tr h="74553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Local Chamber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4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3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9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 Real Estate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0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5040560"/>
          </a:xfrm>
        </p:spPr>
        <p:txBody>
          <a:bodyPr>
            <a:normAutofit/>
          </a:bodyPr>
          <a:lstStyle/>
          <a:p>
            <a:r>
              <a:rPr lang="en-CA" dirty="0" smtClean="0"/>
              <a:t>Just hiring a sales person without considering a channel partner</a:t>
            </a:r>
          </a:p>
          <a:p>
            <a:r>
              <a:rPr lang="en-CA" dirty="0" smtClean="0"/>
              <a:t>Taking on the first channel partner that approaches you</a:t>
            </a:r>
          </a:p>
          <a:p>
            <a:r>
              <a:rPr lang="en-CA" dirty="0" smtClean="0"/>
              <a:t>Not having a sales strategy to expand your reach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143000"/>
          </a:xfrm>
        </p:spPr>
        <p:txBody>
          <a:bodyPr/>
          <a:lstStyle/>
          <a:p>
            <a:pPr algn="l"/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52120" y="1448992"/>
            <a:ext cx="3036466" cy="5220368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Make </a:t>
            </a:r>
            <a:r>
              <a:rPr lang="en-CA" dirty="0"/>
              <a:t>sure that you are happy with </a:t>
            </a:r>
            <a:r>
              <a:rPr lang="en-CA" dirty="0" smtClean="0"/>
              <a:t>the types </a:t>
            </a:r>
            <a:r>
              <a:rPr lang="en-CA" dirty="0"/>
              <a:t>of channel partners that you </a:t>
            </a:r>
            <a:r>
              <a:rPr lang="en-CA" dirty="0" smtClean="0"/>
              <a:t>are speaking </a:t>
            </a:r>
            <a:r>
              <a:rPr lang="en-CA" dirty="0"/>
              <a:t>with </a:t>
            </a:r>
            <a:r>
              <a:rPr lang="en-CA" dirty="0" smtClean="0"/>
              <a:t>up-front</a:t>
            </a:r>
            <a:endParaRPr lang="en-CA" dirty="0"/>
          </a:p>
          <a:p>
            <a:r>
              <a:rPr lang="en-CA" dirty="0" smtClean="0"/>
              <a:t>Have </a:t>
            </a:r>
            <a:r>
              <a:rPr lang="en-CA" dirty="0"/>
              <a:t>a plan for after you have </a:t>
            </a:r>
            <a:r>
              <a:rPr lang="en-CA" dirty="0" smtClean="0"/>
              <a:t>them signed up</a:t>
            </a:r>
          </a:p>
          <a:p>
            <a:r>
              <a:rPr lang="en-CA" dirty="0" smtClean="0"/>
              <a:t>Work with them.  They are your partners</a:t>
            </a:r>
          </a:p>
          <a:p>
            <a:r>
              <a:rPr lang="en-CA" dirty="0" smtClean="0"/>
              <a:t>Make sure it is mutually beneficial and your goals are aligned</a:t>
            </a:r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603448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192688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avoid channel conflict?”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77775"/>
            <a:ext cx="8280920" cy="3456384"/>
          </a:xfrm>
        </p:spPr>
        <p:txBody>
          <a:bodyPr>
            <a:no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are you setting up your relationship?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there exclusivity within markets?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are you protecting yourself?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you know if there is a channel conflict?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they know if there is a channel conflict?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could you terminate the agreement and end the relationship?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2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5571346" cy="481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9904" y="861243"/>
            <a:ext cx="3970784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69904" y="2071389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Planning to get a channel partner</a:t>
            </a:r>
          </a:p>
          <a:p>
            <a:pPr lvl="0"/>
            <a:r>
              <a:rPr lang="en-CA" dirty="0"/>
              <a:t>Selecting a channel partner</a:t>
            </a:r>
          </a:p>
          <a:p>
            <a:pPr lvl="0"/>
            <a:r>
              <a:rPr lang="en-CA" dirty="0"/>
              <a:t>Building the channel partner relationship</a:t>
            </a:r>
          </a:p>
          <a:p>
            <a:pPr lvl="0"/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485800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5496" y="1268760"/>
            <a:ext cx="245861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Find the best channel partners out there</a:t>
            </a:r>
            <a:r>
              <a:rPr lang="en-CA" sz="3600" dirty="0" smtClean="0"/>
              <a:t>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89" y="0"/>
            <a:ext cx="6860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>
                <a:solidFill>
                  <a:schemeClr val="tx1"/>
                </a:solidFill>
              </a:rPr>
              <a:t>Why sell when you can get other people to</a:t>
            </a:r>
          </a:p>
          <a:p>
            <a:pPr algn="ctr"/>
            <a:r>
              <a:rPr lang="en-CA" sz="4400" dirty="0">
                <a:solidFill>
                  <a:schemeClr val="tx1"/>
                </a:solidFill>
              </a:rPr>
              <a:t>do it for you?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37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930226"/>
          </a:xfrm>
        </p:spPr>
        <p:txBody>
          <a:bodyPr>
            <a:normAutofit/>
          </a:bodyPr>
          <a:lstStyle/>
          <a:p>
            <a:r>
              <a:rPr lang="en-CA" dirty="0" smtClean="0"/>
              <a:t>Channel partners help you focus on what </a:t>
            </a:r>
            <a:r>
              <a:rPr lang="en-CA" u="sng" dirty="0" smtClean="0"/>
              <a:t>you</a:t>
            </a:r>
            <a:r>
              <a:rPr lang="en-CA" dirty="0" smtClean="0"/>
              <a:t> are good at.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6096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7933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5976664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“Do Channel Partners make sense for your business?”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284984"/>
            <a:ext cx="8640960" cy="3456384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your margin?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you afford sales people?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complementary businesses have established relationships with your ideal clients?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you keep them interested in selling your offering?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profit share?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have regular communication with them?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there strategic synergy?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there a high cost of entering the market and doing what you are doing?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51845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 smtClean="0"/>
              <a:t>Find the best channel partners out there.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3380" y="1628800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 smtClean="0"/>
              <a:t>Planning to get a channel partner</a:t>
            </a:r>
          </a:p>
          <a:p>
            <a:pPr lvl="0"/>
            <a:r>
              <a:rPr lang="en-CA" dirty="0" smtClean="0"/>
              <a:t>Selecting a channel partner</a:t>
            </a:r>
          </a:p>
          <a:p>
            <a:pPr lvl="0"/>
            <a:r>
              <a:rPr lang="en-CA" dirty="0" smtClean="0"/>
              <a:t>Building the channel partner relationship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59378"/>
            <a:ext cx="6219418" cy="537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Planning to get a channel </a:t>
            </a:r>
            <a:r>
              <a:rPr lang="en-CA" dirty="0" smtClean="0"/>
              <a:t>partner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Where should you start?</a:t>
            </a:r>
          </a:p>
          <a:p>
            <a:r>
              <a:rPr lang="en-CA" dirty="0" smtClean="0"/>
              <a:t>How </a:t>
            </a:r>
            <a:r>
              <a:rPr lang="en-CA" dirty="0"/>
              <a:t>big should the region </a:t>
            </a:r>
            <a:r>
              <a:rPr lang="en-CA" dirty="0" smtClean="0"/>
              <a:t>be</a:t>
            </a:r>
            <a:r>
              <a:rPr lang="en-CA" dirty="0"/>
              <a:t>?</a:t>
            </a:r>
          </a:p>
          <a:p>
            <a:r>
              <a:rPr lang="en-CA" dirty="0" smtClean="0"/>
              <a:t>What </a:t>
            </a:r>
            <a:r>
              <a:rPr lang="en-CA" dirty="0"/>
              <a:t>are the qualities of a good </a:t>
            </a:r>
            <a:r>
              <a:rPr lang="en-CA" dirty="0" smtClean="0"/>
              <a:t>channel partner</a:t>
            </a:r>
            <a:r>
              <a:rPr lang="en-CA" dirty="0"/>
              <a:t>?</a:t>
            </a:r>
          </a:p>
          <a:p>
            <a:r>
              <a:rPr lang="en-CA" dirty="0" smtClean="0"/>
              <a:t>Should </a:t>
            </a:r>
            <a:r>
              <a:rPr lang="en-CA" dirty="0"/>
              <a:t>you offer them </a:t>
            </a:r>
            <a:r>
              <a:rPr lang="en-CA" dirty="0" smtClean="0"/>
              <a:t>exclusivity?</a:t>
            </a:r>
            <a:endParaRPr lang="en-CA" dirty="0"/>
          </a:p>
          <a:p>
            <a:r>
              <a:rPr lang="en-CA" dirty="0" smtClean="0"/>
              <a:t>What part of the work will </a:t>
            </a:r>
            <a:r>
              <a:rPr lang="en-CA" dirty="0"/>
              <a:t>you still </a:t>
            </a:r>
            <a:r>
              <a:rPr lang="en-CA" dirty="0" smtClean="0"/>
              <a:t>manage?</a:t>
            </a:r>
          </a:p>
          <a:p>
            <a:r>
              <a:rPr lang="en-CA" dirty="0" smtClean="0"/>
              <a:t>What is their role?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475349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2650306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Selecting a channel </a:t>
            </a:r>
            <a:r>
              <a:rPr lang="en-CA" dirty="0" smtClean="0"/>
              <a:t>partner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0072" y="274638"/>
            <a:ext cx="3600400" cy="2434283"/>
          </a:xfrm>
        </p:spPr>
        <p:txBody>
          <a:bodyPr>
            <a:normAutofit lnSpcReduction="10000"/>
          </a:bodyPr>
          <a:lstStyle/>
          <a:p>
            <a:endParaRPr lang="en-CA" dirty="0" smtClean="0"/>
          </a:p>
          <a:p>
            <a:r>
              <a:rPr lang="en-CA" dirty="0" smtClean="0"/>
              <a:t>Size?</a:t>
            </a:r>
          </a:p>
          <a:p>
            <a:r>
              <a:rPr lang="en-CA" dirty="0" smtClean="0"/>
              <a:t>Corporate culture?</a:t>
            </a:r>
          </a:p>
          <a:p>
            <a:r>
              <a:rPr lang="en-CA" dirty="0" smtClean="0"/>
              <a:t>Mutual need?</a:t>
            </a:r>
          </a:p>
          <a:p>
            <a:r>
              <a:rPr lang="en-CA" dirty="0" smtClean="0"/>
              <a:t>Management?</a:t>
            </a:r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776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603448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select a channel partner?”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356992"/>
            <a:ext cx="6912768" cy="3456384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there other businesses that target the same target market?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there other businesses that have a complementary offering?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they approximately the same size as you? Or is the business unit you are working with the same size as you?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they have a similar organizational culture?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they have similar values?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there mutuality?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42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598</Words>
  <Application>Microsoft Office PowerPoint</Application>
  <PresentationFormat>On-screen Show (4:3)</PresentationFormat>
  <Paragraphs>134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Channel Partners</vt:lpstr>
      <vt:lpstr>Channel partners help you focus on what you are good at.</vt:lpstr>
      <vt:lpstr>Discussion:  “Do Channel Partners make sense for your business?”</vt:lpstr>
      <vt:lpstr>The Goal</vt:lpstr>
      <vt:lpstr>Key Points</vt:lpstr>
      <vt:lpstr>Worksheet</vt:lpstr>
      <vt:lpstr>Planning to get a channel partner</vt:lpstr>
      <vt:lpstr>Selecting a channel partner</vt:lpstr>
      <vt:lpstr>Discussion:  “How Do you select a channel partner?”</vt:lpstr>
      <vt:lpstr>Building the channel partner relationship</vt:lpstr>
      <vt:lpstr>How Does It Work? Real Estate</vt:lpstr>
      <vt:lpstr>Top Mistakes To Avoid</vt:lpstr>
      <vt:lpstr>Now What?</vt:lpstr>
      <vt:lpstr>Discussion:  “How Do You avoid channel conflict?”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90</cp:revision>
  <dcterms:created xsi:type="dcterms:W3CDTF">2009-12-07T18:18:58Z</dcterms:created>
  <dcterms:modified xsi:type="dcterms:W3CDTF">2018-08-29T21:23:39Z</dcterms:modified>
</cp:coreProperties>
</file>