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7" r:id="rId3"/>
    <p:sldId id="324" r:id="rId4"/>
    <p:sldId id="267" r:id="rId5"/>
    <p:sldId id="257" r:id="rId6"/>
    <p:sldId id="272" r:id="rId7"/>
    <p:sldId id="327" r:id="rId8"/>
    <p:sldId id="326" r:id="rId9"/>
    <p:sldId id="317" r:id="rId10"/>
    <p:sldId id="310" r:id="rId11"/>
    <p:sldId id="329" r:id="rId12"/>
    <p:sldId id="273" r:id="rId13"/>
    <p:sldId id="263" r:id="rId14"/>
    <p:sldId id="311" r:id="rId15"/>
    <p:sldId id="294" r:id="rId16"/>
    <p:sldId id="277" r:id="rId17"/>
    <p:sldId id="276" r:id="rId18"/>
    <p:sldId id="33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92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24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232-2B5A-4ED8-9F1B-BFF4AE7C42A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97E8-ABA3-4EB9-9BF7-CAB07DFF6BC0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AFA-A82F-45CC-8BEC-15B0B23123A5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C593-2068-4094-B97C-F8DB70BFB0D3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3FDE-9323-4AC2-BFF3-3D21455B898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7AD4-A8F6-4F33-BA23-076E4E69355A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A5C5-E2E5-4A49-BDF4-F10059F5730D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3726-8304-416B-A284-9C8F96DF96B5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A587-8A6B-4E32-AA27-EEEF14F5139D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58F9-6AC6-4E69-85F5-8F6C7F28C0A7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D5FC-23B8-4CF4-863B-BA5593E72733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D8DE-B14E-471B-BF3F-17A1688F580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9" y="1772816"/>
            <a:ext cx="8775192" cy="5202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281" y="208808"/>
            <a:ext cx="3310136" cy="1703688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Referrals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208808"/>
            <a:ext cx="4104456" cy="2697472"/>
          </a:xfrm>
        </p:spPr>
        <p:txBody>
          <a:bodyPr>
            <a:normAutofit/>
          </a:bodyPr>
          <a:lstStyle/>
          <a:p>
            <a:r>
              <a:rPr lang="en-CA" dirty="0" smtClean="0"/>
              <a:t>You get referrals, </a:t>
            </a:r>
            <a:r>
              <a:rPr lang="en-CA" dirty="0"/>
              <a:t>not to help </a:t>
            </a:r>
            <a:r>
              <a:rPr lang="en-CA" dirty="0" smtClean="0"/>
              <a:t>you, but </a:t>
            </a:r>
            <a:r>
              <a:rPr lang="en-CA" dirty="0"/>
              <a:t>to help the prospective customer!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230425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are you thanking them?”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008291"/>
            <a:ext cx="6048672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you sending them referrals?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you sending them thank you cards, gift cards, or another form of ‘thank you’?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you compensating them?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you keeping them updated on your business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 Online marketing</a:t>
            </a:r>
            <a:endParaRPr lang="en-CA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82085"/>
              </p:ext>
            </p:extLst>
          </p:nvPr>
        </p:nvGraphicFramePr>
        <p:xfrm>
          <a:off x="323530" y="1397000"/>
          <a:ext cx="8568950" cy="49969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424984">
                <a:tc>
                  <a:txBody>
                    <a:bodyPr/>
                    <a:lstStyle/>
                    <a:p>
                      <a:r>
                        <a:rPr lang="en-CA" dirty="0" smtClean="0"/>
                        <a:t>Referral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By whom?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Why?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Good referral?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Feedback</a:t>
                      </a:r>
                      <a:endParaRPr lang="en-CA" dirty="0"/>
                    </a:p>
                  </a:txBody>
                  <a:tcPr/>
                </a:tc>
              </a:tr>
              <a:tr h="886936">
                <a:tc>
                  <a:txBody>
                    <a:bodyPr/>
                    <a:lstStyle/>
                    <a:p>
                      <a:r>
                        <a:rPr lang="en-CA" dirty="0" smtClean="0"/>
                        <a:t>Charlie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Samantha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Charlie needs</a:t>
                      </a:r>
                      <a:r>
                        <a:rPr lang="en-CA" baseline="0" dirty="0" smtClean="0"/>
                        <a:t> more online business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No. Doesn’t have a budget.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Explain pricing to Samantha.  Send</a:t>
                      </a:r>
                      <a:r>
                        <a:rPr lang="en-CA" baseline="0" dirty="0" smtClean="0"/>
                        <a:t> card.</a:t>
                      </a:r>
                      <a:endParaRPr lang="en-CA" dirty="0"/>
                    </a:p>
                  </a:txBody>
                  <a:tcPr/>
                </a:tc>
              </a:tr>
              <a:tr h="687578">
                <a:tc>
                  <a:txBody>
                    <a:bodyPr/>
                    <a:lstStyle/>
                    <a:p>
                      <a:r>
                        <a:rPr lang="en-CA" dirty="0" smtClean="0"/>
                        <a:t>Suzanne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Jackie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Suzanne needs</a:t>
                      </a:r>
                      <a:r>
                        <a:rPr lang="en-CA" baseline="0" dirty="0" smtClean="0"/>
                        <a:t> a website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No. Not what I do.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Explain ideal</a:t>
                      </a:r>
                      <a:r>
                        <a:rPr lang="en-CA" baseline="0" dirty="0" smtClean="0"/>
                        <a:t> customer.  Send card.</a:t>
                      </a:r>
                      <a:endParaRPr lang="en-CA" dirty="0"/>
                    </a:p>
                  </a:txBody>
                  <a:tcPr/>
                </a:tc>
              </a:tr>
              <a:tr h="687578">
                <a:tc>
                  <a:txBody>
                    <a:bodyPr/>
                    <a:lstStyle/>
                    <a:p>
                      <a:r>
                        <a:rPr lang="en-CA" dirty="0" smtClean="0"/>
                        <a:t>Tommy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Jackie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Tommy</a:t>
                      </a:r>
                      <a:r>
                        <a:rPr lang="en-CA" baseline="0" dirty="0" smtClean="0"/>
                        <a:t> needs more content and copy.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Yes.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Thank you!</a:t>
                      </a:r>
                      <a:r>
                        <a:rPr lang="en-CA" baseline="0" dirty="0" smtClean="0"/>
                        <a:t> Send gift card.</a:t>
                      </a:r>
                      <a:endParaRPr lang="en-CA" dirty="0"/>
                    </a:p>
                  </a:txBody>
                  <a:tcPr/>
                </a:tc>
              </a:tr>
              <a:tr h="687578">
                <a:tc>
                  <a:txBody>
                    <a:bodyPr/>
                    <a:lstStyle/>
                    <a:p>
                      <a:r>
                        <a:rPr lang="en-CA" dirty="0" smtClean="0"/>
                        <a:t>Hilary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Chris</a:t>
                      </a:r>
                      <a:r>
                        <a:rPr lang="en-CA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Hilary owns a website</a:t>
                      </a:r>
                      <a:r>
                        <a:rPr lang="en-CA" baseline="0" dirty="0" smtClean="0"/>
                        <a:t> business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Yes!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Send</a:t>
                      </a:r>
                      <a:r>
                        <a:rPr lang="en-CA" baseline="0" dirty="0" smtClean="0"/>
                        <a:t> a gift basket.</a:t>
                      </a:r>
                      <a:endParaRPr lang="en-CA" dirty="0"/>
                    </a:p>
                  </a:txBody>
                  <a:tcPr/>
                </a:tc>
              </a:tr>
              <a:tr h="687578">
                <a:tc>
                  <a:txBody>
                    <a:bodyPr/>
                    <a:lstStyle/>
                    <a:p>
                      <a:r>
                        <a:rPr lang="en-CA" dirty="0" smtClean="0"/>
                        <a:t>Stu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Michael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Stu needs more sales in general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No. Looking</a:t>
                      </a:r>
                      <a:r>
                        <a:rPr lang="en-CA" baseline="0" dirty="0" smtClean="0"/>
                        <a:t> for sales agent.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Explain service and business.</a:t>
                      </a:r>
                    </a:p>
                    <a:p>
                      <a:r>
                        <a:rPr lang="en-CA" dirty="0" smtClean="0"/>
                        <a:t>Send card.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Thinking that people are doing ‘you’ the favour when they refer you</a:t>
            </a:r>
          </a:p>
          <a:p>
            <a:r>
              <a:rPr lang="en-CA" dirty="0" smtClean="0"/>
              <a:t>Thinking that every referral is going to be a perfect fit</a:t>
            </a:r>
          </a:p>
          <a:p>
            <a:r>
              <a:rPr lang="en-CA" dirty="0" smtClean="0"/>
              <a:t>Forgetting to thank people regardless!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52120" y="1268760"/>
            <a:ext cx="3174504" cy="5174035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Try </a:t>
            </a:r>
            <a:r>
              <a:rPr lang="en-CA" dirty="0"/>
              <a:t>to learn everything you can about </a:t>
            </a:r>
            <a:r>
              <a:rPr lang="en-CA" dirty="0" smtClean="0"/>
              <a:t>a referred </a:t>
            </a:r>
            <a:r>
              <a:rPr lang="en-CA" dirty="0"/>
              <a:t>customer up-front.</a:t>
            </a:r>
          </a:p>
          <a:p>
            <a:r>
              <a:rPr lang="en-CA" dirty="0" smtClean="0"/>
              <a:t>Even </a:t>
            </a:r>
            <a:r>
              <a:rPr lang="en-CA" dirty="0"/>
              <a:t>if someone is not a </a:t>
            </a:r>
            <a:r>
              <a:rPr lang="en-CA" dirty="0" smtClean="0"/>
              <a:t>potential customer</a:t>
            </a:r>
            <a:r>
              <a:rPr lang="en-CA" dirty="0"/>
              <a:t>, talk about your business </a:t>
            </a:r>
            <a:r>
              <a:rPr lang="en-CA" dirty="0" smtClean="0"/>
              <a:t>in a </a:t>
            </a:r>
            <a:r>
              <a:rPr lang="en-CA" dirty="0"/>
              <a:t>way that helps them refer the </a:t>
            </a:r>
            <a:r>
              <a:rPr lang="en-CA" dirty="0" smtClean="0"/>
              <a:t>right customers </a:t>
            </a:r>
            <a:r>
              <a:rPr lang="en-CA" dirty="0"/>
              <a:t>to you</a:t>
            </a:r>
            <a:r>
              <a:rPr lang="en-CA" dirty="0" smtClean="0"/>
              <a:t>.</a:t>
            </a:r>
          </a:p>
          <a:p>
            <a:r>
              <a:rPr lang="en-CA" dirty="0" smtClean="0"/>
              <a:t>Keep track of who refers you the most and best customers.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get other referrers like them?”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528392"/>
          </a:xfrm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 commonality between your best referrers?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there a common reason why you are getting the referrals?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there other sources like these?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these referrers know others like them?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6962"/>
            <a:ext cx="5363120" cy="612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6056" y="933251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76056" y="2143397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Why aren’t people referring you business?</a:t>
            </a:r>
          </a:p>
          <a:p>
            <a:pPr lvl="0"/>
            <a:r>
              <a:rPr lang="en-CA" dirty="0"/>
              <a:t>What won’t referrers do?</a:t>
            </a:r>
          </a:p>
          <a:p>
            <a:pPr lvl="0"/>
            <a:r>
              <a:rPr lang="en-CA" dirty="0"/>
              <a:t>How to help referrers refer more?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3" y="717063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874837"/>
            <a:ext cx="22677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Get more and better referrals.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36942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You get referrals, not to help you, but to help the prospective customer!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20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96267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Your </a:t>
            </a:r>
            <a:r>
              <a:rPr lang="en-CA" dirty="0"/>
              <a:t>goal is not</a:t>
            </a:r>
            <a:br>
              <a:rPr lang="en-CA" dirty="0"/>
            </a:br>
            <a:r>
              <a:rPr lang="en-CA" dirty="0"/>
              <a:t>to ask for </a:t>
            </a:r>
            <a:r>
              <a:rPr lang="en-CA" dirty="0" smtClean="0"/>
              <a:t> referrals</a:t>
            </a:r>
            <a:r>
              <a:rPr lang="en-CA" dirty="0"/>
              <a:t>, but to explain why a</a:t>
            </a:r>
            <a:br>
              <a:rPr lang="en-CA" dirty="0"/>
            </a:br>
            <a:r>
              <a:rPr lang="en-CA" dirty="0"/>
              <a:t>referral would help a prospective customer.</a:t>
            </a: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01" y="0"/>
            <a:ext cx="457621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“Who Is Giving You Referrals?”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861048"/>
            <a:ext cx="6912768" cy="2520280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is giving you the most number of referrals?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is giving you the largest referrals?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Whose referrals are turning into business?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they on your board of advisors?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they your friends or family?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they other service providers?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they target the same market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Get more and better referrals.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417638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Why aren’t people referring you business?</a:t>
            </a:r>
          </a:p>
          <a:p>
            <a:pPr lvl="0"/>
            <a:r>
              <a:rPr lang="en-CA" dirty="0" smtClean="0"/>
              <a:t>What won’t referrers do?</a:t>
            </a:r>
          </a:p>
          <a:p>
            <a:pPr lvl="0"/>
            <a:r>
              <a:rPr lang="en-CA" dirty="0" smtClean="0"/>
              <a:t>How to help referrers refer more?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6962"/>
            <a:ext cx="5363120" cy="612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Aren’t People Referring You?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They don’t understand what you do.</a:t>
            </a:r>
          </a:p>
          <a:p>
            <a:r>
              <a:rPr lang="en-CA" dirty="0" smtClean="0"/>
              <a:t>They </a:t>
            </a:r>
            <a:r>
              <a:rPr lang="en-CA" dirty="0"/>
              <a:t>don’t understand the </a:t>
            </a:r>
            <a:r>
              <a:rPr lang="en-CA" dirty="0" smtClean="0"/>
              <a:t> benefit to people </a:t>
            </a:r>
            <a:r>
              <a:rPr lang="en-CA" dirty="0"/>
              <a:t>they know.</a:t>
            </a:r>
          </a:p>
          <a:p>
            <a:r>
              <a:rPr lang="en-CA" dirty="0" smtClean="0"/>
              <a:t>They </a:t>
            </a:r>
            <a:r>
              <a:rPr lang="en-CA" dirty="0"/>
              <a:t>don’t know if you can </a:t>
            </a:r>
            <a:r>
              <a:rPr lang="en-CA" dirty="0" smtClean="0"/>
              <a:t>actually deliver </a:t>
            </a:r>
            <a:r>
              <a:rPr lang="en-CA" dirty="0"/>
              <a:t>on what you say you can do.</a:t>
            </a:r>
          </a:p>
          <a:p>
            <a:r>
              <a:rPr lang="en-CA" dirty="0" smtClean="0"/>
              <a:t>They </a:t>
            </a:r>
            <a:r>
              <a:rPr lang="en-CA" dirty="0"/>
              <a:t>know someone who they think </a:t>
            </a:r>
            <a:r>
              <a:rPr lang="en-CA" dirty="0" smtClean="0"/>
              <a:t>can do </a:t>
            </a:r>
            <a:r>
              <a:rPr lang="en-CA" dirty="0"/>
              <a:t>it better.</a:t>
            </a:r>
          </a:p>
          <a:p>
            <a:r>
              <a:rPr lang="en-CA" dirty="0" smtClean="0"/>
              <a:t>They </a:t>
            </a:r>
            <a:r>
              <a:rPr lang="en-CA" dirty="0"/>
              <a:t>don’t think that your personality </a:t>
            </a:r>
            <a:r>
              <a:rPr lang="en-CA" dirty="0" smtClean="0"/>
              <a:t>is a </a:t>
            </a:r>
            <a:r>
              <a:rPr lang="en-CA" dirty="0"/>
              <a:t>good fit with the prospective customer.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Won’t Referrers 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92500"/>
          </a:bodyPr>
          <a:lstStyle/>
          <a:p>
            <a:r>
              <a:rPr lang="en-CA" dirty="0"/>
              <a:t>Think about whether the </a:t>
            </a:r>
            <a:r>
              <a:rPr lang="en-CA" dirty="0" smtClean="0"/>
              <a:t>prospective customer </a:t>
            </a:r>
            <a:r>
              <a:rPr lang="en-CA" dirty="0"/>
              <a:t>can pay you. </a:t>
            </a:r>
            <a:endParaRPr lang="en-CA" dirty="0" smtClean="0"/>
          </a:p>
          <a:p>
            <a:r>
              <a:rPr lang="en-CA" dirty="0" smtClean="0"/>
              <a:t>Think </a:t>
            </a:r>
            <a:r>
              <a:rPr lang="en-CA" dirty="0"/>
              <a:t>about whether the person is </a:t>
            </a:r>
            <a:r>
              <a:rPr lang="en-CA" dirty="0" smtClean="0"/>
              <a:t>your ideal </a:t>
            </a:r>
            <a:r>
              <a:rPr lang="en-CA" dirty="0"/>
              <a:t>client. </a:t>
            </a:r>
            <a:endParaRPr lang="en-CA" dirty="0" smtClean="0"/>
          </a:p>
          <a:p>
            <a:r>
              <a:rPr lang="en-CA" dirty="0" smtClean="0"/>
              <a:t>Think </a:t>
            </a:r>
            <a:r>
              <a:rPr lang="en-CA" dirty="0"/>
              <a:t>about whether you’ll like </a:t>
            </a:r>
            <a:r>
              <a:rPr lang="en-CA" dirty="0" smtClean="0"/>
              <a:t>this person</a:t>
            </a:r>
            <a:r>
              <a:rPr lang="en-CA" dirty="0"/>
              <a:t>. </a:t>
            </a:r>
          </a:p>
          <a:p>
            <a:r>
              <a:rPr lang="en-CA" dirty="0" smtClean="0"/>
              <a:t>Give </a:t>
            </a:r>
            <a:r>
              <a:rPr lang="en-CA" dirty="0"/>
              <a:t>you the whole truth </a:t>
            </a:r>
            <a:r>
              <a:rPr lang="en-CA" dirty="0" smtClean="0"/>
              <a:t>about the </a:t>
            </a:r>
            <a:r>
              <a:rPr lang="en-CA" dirty="0"/>
              <a:t>prospective customer up-front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They might not know!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8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0" y="2107353"/>
            <a:ext cx="5915000" cy="47506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Help Referrers Refer?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486" y="1916832"/>
            <a:ext cx="3330402" cy="4824536"/>
          </a:xfrm>
        </p:spPr>
        <p:txBody>
          <a:bodyPr>
            <a:noAutofit/>
          </a:bodyPr>
          <a:lstStyle/>
          <a:p>
            <a:r>
              <a:rPr lang="en-CA" sz="2400" dirty="0" smtClean="0"/>
              <a:t>Do they know your ideal client?</a:t>
            </a:r>
          </a:p>
          <a:p>
            <a:r>
              <a:rPr lang="en-CA" sz="2400" dirty="0" smtClean="0"/>
              <a:t>Do they know the various services?</a:t>
            </a:r>
          </a:p>
          <a:p>
            <a:r>
              <a:rPr lang="en-CA" sz="2400" dirty="0" smtClean="0"/>
              <a:t>Have you told them lots of stories and case studies?</a:t>
            </a:r>
          </a:p>
          <a:p>
            <a:r>
              <a:rPr lang="en-CA" sz="2400" dirty="0" smtClean="0"/>
              <a:t>Do you refer them business?</a:t>
            </a:r>
          </a:p>
          <a:p>
            <a:r>
              <a:rPr lang="en-CA" sz="2400" dirty="0" smtClean="0"/>
              <a:t>Do you thank them?</a:t>
            </a:r>
            <a:endParaRPr lang="en-CA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679</Words>
  <Application>Microsoft Office PowerPoint</Application>
  <PresentationFormat>On-screen Show (4:3)</PresentationFormat>
  <Paragraphs>127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Referrals</vt:lpstr>
      <vt:lpstr>Your goal is not to ask for  referrals, but to explain why a referral would help a prospective customer.</vt:lpstr>
      <vt:lpstr>Discussion:  “Who Is Giving You Referrals?”</vt:lpstr>
      <vt:lpstr>The Goal</vt:lpstr>
      <vt:lpstr>Key Points</vt:lpstr>
      <vt:lpstr>Worksheet</vt:lpstr>
      <vt:lpstr>Why Aren’t People Referring You?</vt:lpstr>
      <vt:lpstr>What Won’t Referrers Do?</vt:lpstr>
      <vt:lpstr>How To Help Referrers Refer?</vt:lpstr>
      <vt:lpstr>Discussion:  “How are you thanking them?”</vt:lpstr>
      <vt:lpstr>How Does It Work? Online marketing</vt:lpstr>
      <vt:lpstr>Top Mistakes To Avoid</vt:lpstr>
      <vt:lpstr>Now What?</vt:lpstr>
      <vt:lpstr>Discussion:  “How do you get other referrers like them?”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136</cp:revision>
  <dcterms:created xsi:type="dcterms:W3CDTF">2009-12-07T18:18:58Z</dcterms:created>
  <dcterms:modified xsi:type="dcterms:W3CDTF">2018-08-29T21:28:11Z</dcterms:modified>
</cp:coreProperties>
</file>