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2" r:id="rId2"/>
    <p:sldId id="307" r:id="rId3"/>
    <p:sldId id="267" r:id="rId4"/>
    <p:sldId id="324" r:id="rId5"/>
    <p:sldId id="257" r:id="rId6"/>
    <p:sldId id="272" r:id="rId7"/>
    <p:sldId id="327" r:id="rId8"/>
    <p:sldId id="330" r:id="rId9"/>
    <p:sldId id="331" r:id="rId10"/>
    <p:sldId id="332" r:id="rId11"/>
    <p:sldId id="310" r:id="rId12"/>
    <p:sldId id="329" r:id="rId13"/>
    <p:sldId id="273" r:id="rId14"/>
    <p:sldId id="263" r:id="rId15"/>
    <p:sldId id="311" r:id="rId16"/>
    <p:sldId id="294" r:id="rId17"/>
    <p:sldId id="277" r:id="rId18"/>
    <p:sldId id="276" r:id="rId19"/>
    <p:sldId id="33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F8F9E-5AC2-42A0-BCB6-57EA154F0182}" type="datetimeFigureOut">
              <a:rPr lang="en-CA" smtClean="0"/>
              <a:t>2016-07-25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F64D3-C2A9-4FFF-B648-9CAD89281B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4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64D3-C2A9-4FFF-B648-9CAD89281B5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29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"/>
            <a:ext cx="3310136" cy="2080264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Former Customers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667632"/>
            <a:ext cx="3834947" cy="2697472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Following up with your </a:t>
            </a:r>
            <a:r>
              <a:rPr lang="en-CA" dirty="0" smtClean="0"/>
              <a:t>past customers is </a:t>
            </a:r>
            <a:r>
              <a:rPr lang="en-CA" dirty="0"/>
              <a:t>a good opportunity for them </a:t>
            </a:r>
            <a:r>
              <a:rPr lang="en-CA" dirty="0" smtClean="0"/>
              <a:t>to consider </a:t>
            </a:r>
            <a:r>
              <a:rPr lang="en-CA" dirty="0"/>
              <a:t>using you again.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Didn’t Meet Expectations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CA" dirty="0" smtClean="0"/>
              <a:t>Did they leave?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Solution: You </a:t>
            </a:r>
            <a:r>
              <a:rPr lang="en-CA" dirty="0"/>
              <a:t>have to win back their trust </a:t>
            </a:r>
            <a:r>
              <a:rPr lang="en-CA" dirty="0" smtClean="0"/>
              <a:t>and make </a:t>
            </a:r>
            <a:r>
              <a:rPr lang="en-CA" dirty="0"/>
              <a:t>it up to </a:t>
            </a:r>
            <a:r>
              <a:rPr lang="en-CA" dirty="0" smtClean="0"/>
              <a:t>them.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The </a:t>
            </a:r>
            <a:r>
              <a:rPr lang="en-CA" dirty="0"/>
              <a:t>worst case scenario, you just learn </a:t>
            </a:r>
            <a:r>
              <a:rPr lang="en-CA" dirty="0" smtClean="0"/>
              <a:t>what your </a:t>
            </a:r>
            <a:r>
              <a:rPr lang="en-CA" dirty="0"/>
              <a:t>company could have done better.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4712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99392"/>
            <a:ext cx="4248472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00600" cy="230425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“Why are people leaving?”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12976"/>
            <a:ext cx="6048672" cy="3456384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people leave due to no longer needing the service?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people leave due to a change in their circumstances?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people leave due to a bad experience?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people leave due to an unsatisfactory experience?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there other reasons why they left you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944432"/>
              </p:ext>
            </p:extLst>
          </p:nvPr>
        </p:nvGraphicFramePr>
        <p:xfrm>
          <a:off x="457200" y="1484784"/>
          <a:ext cx="8229600" cy="46035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46448"/>
                <a:gridCol w="2664296"/>
                <a:gridCol w="1440160"/>
                <a:gridCol w="3178696"/>
              </a:tblGrid>
              <a:tr h="114289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#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Reason They Left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How Many?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Plan to Get Them Back</a:t>
                      </a:r>
                      <a:endParaRPr lang="en-CA" sz="2400" dirty="0"/>
                    </a:p>
                  </a:txBody>
                  <a:tcPr/>
                </a:tc>
              </a:tr>
              <a:tr h="1083198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1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New decision maker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4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Have regular follow ups </a:t>
                      </a:r>
                    </a:p>
                    <a:p>
                      <a:pPr algn="ctr"/>
                      <a:r>
                        <a:rPr lang="en-CA" sz="2400" dirty="0" smtClean="0"/>
                        <a:t>Make</a:t>
                      </a:r>
                      <a:r>
                        <a:rPr lang="en-CA" sz="2400" baseline="0" dirty="0" smtClean="0"/>
                        <a:t> sure know multiple people</a:t>
                      </a:r>
                      <a:endParaRPr lang="en-CA" sz="2400" dirty="0"/>
                    </a:p>
                  </a:txBody>
                  <a:tcPr/>
                </a:tc>
              </a:tr>
              <a:tr h="1083198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Just didn’t think of us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9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Need to have regular follow ups</a:t>
                      </a:r>
                      <a:endParaRPr lang="en-CA" sz="2400" dirty="0"/>
                    </a:p>
                  </a:txBody>
                  <a:tcPr/>
                </a:tc>
              </a:tr>
              <a:tr h="1083198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Did</a:t>
                      </a:r>
                      <a:r>
                        <a:rPr lang="en-CA" sz="2400" baseline="0" dirty="0" smtClean="0"/>
                        <a:t>n’t offer electrical &amp; plumbing support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Find</a:t>
                      </a:r>
                      <a:r>
                        <a:rPr lang="en-CA" sz="2400" baseline="0" dirty="0" smtClean="0"/>
                        <a:t> a business to partner with and expand services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00B0F0"/>
                </a:solidFill>
              </a:rPr>
              <a:t>How Does It Work? Commercial handyman</a:t>
            </a:r>
            <a:endParaRPr lang="en-CA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05400" y="170080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Assuming that all of your customers stopped working with you because they didn’t like you</a:t>
            </a:r>
          </a:p>
          <a:p>
            <a:r>
              <a:rPr lang="en-CA" dirty="0" smtClean="0"/>
              <a:t>Thinking that once you lose a customer you can’t get them back</a:t>
            </a:r>
          </a:p>
          <a:p>
            <a:r>
              <a:rPr lang="en-CA" dirty="0" smtClean="0"/>
              <a:t>Not being proactive in retaining customers</a:t>
            </a:r>
          </a:p>
          <a:p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0046" y="274638"/>
            <a:ext cx="3546754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36096" y="1556792"/>
            <a:ext cx="3742550" cy="5472608"/>
          </a:xfrm>
        </p:spPr>
        <p:txBody>
          <a:bodyPr>
            <a:normAutofit/>
          </a:bodyPr>
          <a:lstStyle/>
          <a:p>
            <a:r>
              <a:rPr lang="en-CA" dirty="0"/>
              <a:t>Remind your customers that you </a:t>
            </a:r>
            <a:r>
              <a:rPr lang="en-CA" dirty="0" smtClean="0"/>
              <a:t>are around</a:t>
            </a:r>
            <a:r>
              <a:rPr lang="en-CA" dirty="0"/>
              <a:t>.</a:t>
            </a:r>
          </a:p>
          <a:p>
            <a:r>
              <a:rPr lang="en-CA" dirty="0" smtClean="0"/>
              <a:t>Keep </a:t>
            </a:r>
            <a:r>
              <a:rPr lang="en-CA" dirty="0"/>
              <a:t>your company top of mind.</a:t>
            </a:r>
          </a:p>
          <a:p>
            <a:r>
              <a:rPr lang="en-CA" dirty="0" smtClean="0"/>
              <a:t>Tell </a:t>
            </a:r>
            <a:r>
              <a:rPr lang="en-CA" dirty="0"/>
              <a:t>your customers new news.</a:t>
            </a:r>
          </a:p>
          <a:p>
            <a:r>
              <a:rPr lang="en-CA" dirty="0" smtClean="0"/>
              <a:t>Make </a:t>
            </a:r>
            <a:r>
              <a:rPr lang="en-CA" dirty="0"/>
              <a:t>it up to your customers if you’ve </a:t>
            </a:r>
            <a:r>
              <a:rPr lang="en-CA" dirty="0" smtClean="0"/>
              <a:t>let them </a:t>
            </a:r>
            <a:r>
              <a:rPr lang="en-CA" dirty="0"/>
              <a:t>down</a:t>
            </a:r>
            <a:r>
              <a:rPr lang="en-CA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is your retention strategy?”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528392"/>
          </a:xfrm>
        </p:spPr>
        <p:txBody>
          <a:bodyPr>
            <a:norm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monitor your retention rates?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have an ongoing communication strategy?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collect feedback?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have a follow up policy?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favour existing customers?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have a retention strategy</a:t>
            </a: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C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9180"/>
            <a:ext cx="5639094" cy="628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Transactional buy</a:t>
            </a:r>
          </a:p>
          <a:p>
            <a:pPr lvl="0"/>
            <a:r>
              <a:rPr lang="en-CA" dirty="0"/>
              <a:t>Not satisfying all needs</a:t>
            </a:r>
          </a:p>
          <a:p>
            <a:pPr lvl="0"/>
            <a:r>
              <a:rPr lang="en-CA" dirty="0"/>
              <a:t>Didn’t meet expectations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</a:t>
            </a:r>
            <a:r>
              <a:rPr lang="en-CA" dirty="0" smtClean="0"/>
              <a:t>steps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10544" cy="1858218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1856765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Get your customers back!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Following up with your past customers is a good opportunity for them to consider using you again.</a:t>
            </a:r>
            <a:endParaRPr lang="en-CA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62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5962674"/>
          </a:xfrm>
        </p:spPr>
        <p:txBody>
          <a:bodyPr>
            <a:normAutofit/>
          </a:bodyPr>
          <a:lstStyle/>
          <a:p>
            <a:r>
              <a:rPr lang="en-CA" dirty="0" smtClean="0"/>
              <a:t>Do </a:t>
            </a:r>
            <a:r>
              <a:rPr lang="en-CA" dirty="0"/>
              <a:t>you know</a:t>
            </a:r>
            <a:br>
              <a:rPr lang="en-CA" dirty="0"/>
            </a:br>
            <a:r>
              <a:rPr lang="en-CA" dirty="0"/>
              <a:t>why your customers left you?</a:t>
            </a:r>
            <a:endParaRPr lang="en-CA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60" y="0"/>
            <a:ext cx="4578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0963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Get your customers back!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99392"/>
            <a:ext cx="4248472" cy="424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Is your Retention Rate?”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4005064"/>
            <a:ext cx="6912768" cy="2520280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many of your customers stay with you every year?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many of your customers renew a contract?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many buy more than the year before?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many upgrade to a higher value service offering?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many leave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Transactional buy</a:t>
            </a:r>
          </a:p>
          <a:p>
            <a:pPr lvl="0"/>
            <a:r>
              <a:rPr lang="en-CA" dirty="0" smtClean="0"/>
              <a:t>Not satisfying all needs</a:t>
            </a:r>
          </a:p>
          <a:p>
            <a:pPr lvl="0"/>
            <a:r>
              <a:rPr lang="en-CA" dirty="0" smtClean="0"/>
              <a:t>Didn’t meet expectations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9180"/>
            <a:ext cx="5639094" cy="628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Transactional Buy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08104" y="1772816"/>
            <a:ext cx="36004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Not top of mind</a:t>
            </a:r>
          </a:p>
          <a:p>
            <a:r>
              <a:rPr lang="en-CA" dirty="0" smtClean="0"/>
              <a:t>New decision maker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Solution: Understand the </a:t>
            </a:r>
            <a:r>
              <a:rPr lang="en-CA" dirty="0"/>
              <a:t>political nuances and </a:t>
            </a:r>
            <a:r>
              <a:rPr lang="en-CA" dirty="0" smtClean="0"/>
              <a:t>ensure you </a:t>
            </a:r>
            <a:r>
              <a:rPr lang="en-CA" dirty="0"/>
              <a:t>are </a:t>
            </a:r>
            <a:r>
              <a:rPr lang="en-CA" dirty="0" smtClean="0"/>
              <a:t>an options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5245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Not Satisfying All Needs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CA" dirty="0" smtClean="0"/>
              <a:t>Were not a one stop shop</a:t>
            </a:r>
          </a:p>
          <a:p>
            <a:r>
              <a:rPr lang="en-CA" dirty="0" smtClean="0"/>
              <a:t>Needed a different product or service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Solution: Tell </a:t>
            </a:r>
            <a:r>
              <a:rPr lang="en-CA" dirty="0"/>
              <a:t>your </a:t>
            </a:r>
            <a:r>
              <a:rPr lang="en-CA" dirty="0" smtClean="0"/>
              <a:t>past customer </a:t>
            </a:r>
            <a:r>
              <a:rPr lang="en-CA" dirty="0"/>
              <a:t>that you can now help </a:t>
            </a:r>
            <a:r>
              <a:rPr lang="en-CA" dirty="0" smtClean="0"/>
              <a:t>them (if you can)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6792" y="1268760"/>
            <a:ext cx="7095744" cy="47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Didn’t Meet Expectations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5069160"/>
          </a:xfrm>
        </p:spPr>
        <p:txBody>
          <a:bodyPr>
            <a:normAutofit/>
          </a:bodyPr>
          <a:lstStyle/>
          <a:p>
            <a:r>
              <a:rPr lang="en-CA" dirty="0" smtClean="0"/>
              <a:t>Did they complain?  </a:t>
            </a:r>
          </a:p>
          <a:p>
            <a:r>
              <a:rPr lang="en-CA" dirty="0" smtClean="0"/>
              <a:t>Are they threatening to leave?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Solution: React as soon as you receive negative feedback.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 r="23905"/>
          <a:stretch/>
        </p:blipFill>
        <p:spPr>
          <a:xfrm>
            <a:off x="-180528" y="0"/>
            <a:ext cx="5281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508</Words>
  <Application>Microsoft Office PowerPoint</Application>
  <PresentationFormat>On-screen Show (4:3)</PresentationFormat>
  <Paragraphs>100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Former Customers</vt:lpstr>
      <vt:lpstr>Do you know why your customers left you?</vt:lpstr>
      <vt:lpstr>The Goal</vt:lpstr>
      <vt:lpstr>Discussion:  “What Is your Retention Rate?”</vt:lpstr>
      <vt:lpstr>Key Points</vt:lpstr>
      <vt:lpstr>Worksheet</vt:lpstr>
      <vt:lpstr>Transactional Buy</vt:lpstr>
      <vt:lpstr>Not Satisfying All Needs</vt:lpstr>
      <vt:lpstr>Didn’t Meet Expectations</vt:lpstr>
      <vt:lpstr>Didn’t Meet Expectations</vt:lpstr>
      <vt:lpstr>Discussion:  “Why are people leaving?”</vt:lpstr>
      <vt:lpstr>How Does It Work? Commercial handyman</vt:lpstr>
      <vt:lpstr>Top Mistakes To Avoid</vt:lpstr>
      <vt:lpstr>Now What?</vt:lpstr>
      <vt:lpstr>Discussion:  “What is your retention strategy?”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141</cp:revision>
  <dcterms:created xsi:type="dcterms:W3CDTF">2009-12-07T18:18:58Z</dcterms:created>
  <dcterms:modified xsi:type="dcterms:W3CDTF">2016-07-25T11:04:34Z</dcterms:modified>
</cp:coreProperties>
</file>