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2" r:id="rId3"/>
    <p:sldId id="267" r:id="rId4"/>
    <p:sldId id="257" r:id="rId5"/>
    <p:sldId id="272" r:id="rId6"/>
    <p:sldId id="381" r:id="rId7"/>
    <p:sldId id="382" r:id="rId8"/>
    <p:sldId id="386" r:id="rId9"/>
    <p:sldId id="383" r:id="rId10"/>
    <p:sldId id="384" r:id="rId11"/>
    <p:sldId id="364" r:id="rId12"/>
    <p:sldId id="385" r:id="rId13"/>
    <p:sldId id="275" r:id="rId14"/>
    <p:sldId id="273" r:id="rId15"/>
    <p:sldId id="263" r:id="rId16"/>
    <p:sldId id="378" r:id="rId17"/>
    <p:sldId id="294" r:id="rId18"/>
    <p:sldId id="277" r:id="rId19"/>
    <p:sldId id="276" r:id="rId20"/>
    <p:sldId id="3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18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06F2-5BA7-4856-8A38-A209B7B9EEE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12-1618-4B1B-8BC8-25487ECB3964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93C-746C-454E-B957-019E20960E04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EEF4-5516-4814-8D95-AD00DC85D566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0D86-A72F-49B3-AFB7-89E85DD0CE67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6657-B2EB-425C-AD8B-42DE1BA252EE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4167-A611-47B4-90E9-6A254BAB3F1E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9248-F793-4F61-99BC-393B020DC8F3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D45F-CC11-4686-A825-5727AF5EC67A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8FD-C024-4707-B14C-A912815BB113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F28-9635-43DE-B242-CFCC5A51DA8F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5644-5E17-4FEA-89BF-769E1F56DB52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0"/>
            <a:ext cx="9144000" cy="6733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3094112" cy="1944216"/>
          </a:xfrm>
        </p:spPr>
        <p:txBody>
          <a:bodyPr>
            <a:normAutofit fontScale="90000"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Setting Expectations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3384376" cy="3556858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tx1"/>
                </a:solidFill>
              </a:rPr>
              <a:t>The customer has made the decision to </a:t>
            </a:r>
            <a:r>
              <a:rPr lang="en-CA" dirty="0" smtClean="0">
                <a:solidFill>
                  <a:schemeClr val="tx1"/>
                </a:solidFill>
              </a:rPr>
              <a:t>move forward</a:t>
            </a:r>
            <a:r>
              <a:rPr lang="en-CA" dirty="0">
                <a:solidFill>
                  <a:schemeClr val="tx1"/>
                </a:solidFill>
              </a:rPr>
              <a:t>, so you have to prove to them that</a:t>
            </a:r>
          </a:p>
          <a:p>
            <a:r>
              <a:rPr lang="en-CA" dirty="0">
                <a:solidFill>
                  <a:schemeClr val="tx1"/>
                </a:solidFill>
              </a:rPr>
              <a:t>it’s the right decision</a:t>
            </a:r>
            <a:r>
              <a:rPr lang="en-CA" dirty="0" smtClean="0">
                <a:solidFill>
                  <a:schemeClr val="tx1"/>
                </a:solidFill>
              </a:rPr>
              <a:t>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3635896" cy="3528392"/>
          </a:xfrm>
        </p:spPr>
        <p:txBody>
          <a:bodyPr/>
          <a:lstStyle/>
          <a:p>
            <a:r>
              <a:rPr lang="en-CA" dirty="0" smtClean="0"/>
              <a:t>Don’t Say “Yes” Automatically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63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“Is this sustainable as you grow?”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 training to these expectations?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 communicating these expectations?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these expectations part of your rand?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important is it to you to maintain this level of service?</a:t>
            </a:r>
          </a:p>
          <a:p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5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6" y="0"/>
            <a:ext cx="797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2915816" cy="4522514"/>
          </a:xfrm>
        </p:spPr>
        <p:txBody>
          <a:bodyPr/>
          <a:lstStyle/>
          <a:p>
            <a:r>
              <a:rPr lang="en-CA" dirty="0" smtClean="0"/>
              <a:t>Talk Realistically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4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What is the basic level of service?</a:t>
            </a:r>
          </a:p>
          <a:p>
            <a:pPr marL="0" indent="0">
              <a:buNone/>
            </a:pPr>
            <a:r>
              <a:rPr lang="en-CA" dirty="0" smtClean="0"/>
              <a:t>Good massage, relaxing environment, catered to the client’s needs</a:t>
            </a:r>
          </a:p>
          <a:p>
            <a:pPr marL="0" indent="0">
              <a:buNone/>
            </a:pPr>
            <a:r>
              <a:rPr lang="en-CA" b="1" dirty="0" smtClean="0"/>
              <a:t>What is something negative?</a:t>
            </a:r>
          </a:p>
          <a:p>
            <a:pPr marL="0" indent="0">
              <a:buNone/>
            </a:pPr>
            <a:r>
              <a:rPr lang="en-CA" dirty="0" smtClean="0"/>
              <a:t>The massage could be too hard / soft, or not enough time spent on problem areas</a:t>
            </a:r>
          </a:p>
          <a:p>
            <a:pPr marL="0" indent="0">
              <a:buNone/>
            </a:pPr>
            <a:r>
              <a:rPr lang="en-CA" b="1" dirty="0" smtClean="0"/>
              <a:t>What should your customers’ expectations be when working with you?</a:t>
            </a:r>
          </a:p>
          <a:p>
            <a:pPr marL="0" indent="0">
              <a:buNone/>
            </a:pPr>
            <a:r>
              <a:rPr lang="en-CA" dirty="0" smtClean="0"/>
              <a:t>It will always be a full hour.  I’ll always ask where the problem areas were.  And no interruptions.</a:t>
            </a:r>
          </a:p>
          <a:p>
            <a:pPr marL="0" indent="0">
              <a:buNone/>
            </a:pPr>
            <a:r>
              <a:rPr lang="en-CA" b="1" dirty="0" smtClean="0"/>
              <a:t>Can you guarantee this?</a:t>
            </a:r>
          </a:p>
          <a:p>
            <a:pPr marL="0" indent="0">
              <a:buNone/>
            </a:pPr>
            <a:r>
              <a:rPr lang="en-CA" dirty="0" smtClean="0"/>
              <a:t>If there is any dissatisfaction, a discount card is given for their next massage.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Massage Therapist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71690" y="1628800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Don’t say anything for the sale to close</a:t>
            </a:r>
          </a:p>
          <a:p>
            <a:r>
              <a:rPr lang="en-CA" dirty="0" smtClean="0"/>
              <a:t>Don’t start selling until you understand what you can deliver</a:t>
            </a:r>
          </a:p>
          <a:p>
            <a:r>
              <a:rPr lang="en-CA" dirty="0" smtClean="0"/>
              <a:t>Don’t promise the world even if you think you can deliver it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68144" y="1196752"/>
            <a:ext cx="3246322" cy="5544616"/>
          </a:xfrm>
        </p:spPr>
        <p:txBody>
          <a:bodyPr>
            <a:normAutofit/>
          </a:bodyPr>
          <a:lstStyle/>
          <a:p>
            <a:r>
              <a:rPr lang="en-CA" dirty="0" smtClean="0"/>
              <a:t>Under-promise </a:t>
            </a:r>
            <a:r>
              <a:rPr lang="en-CA" dirty="0"/>
              <a:t>and over-deliver</a:t>
            </a:r>
          </a:p>
          <a:p>
            <a:r>
              <a:rPr lang="en-CA" dirty="0" smtClean="0"/>
              <a:t>Understand </a:t>
            </a:r>
            <a:r>
              <a:rPr lang="en-CA" dirty="0"/>
              <a:t>your own capabilities </a:t>
            </a:r>
            <a:r>
              <a:rPr lang="en-CA" dirty="0" smtClean="0"/>
              <a:t>and constraints</a:t>
            </a:r>
            <a:r>
              <a:rPr lang="en-CA" dirty="0"/>
              <a:t>.</a:t>
            </a:r>
          </a:p>
          <a:p>
            <a:r>
              <a:rPr lang="en-CA" dirty="0" smtClean="0"/>
              <a:t>Don’t </a:t>
            </a:r>
            <a:r>
              <a:rPr lang="en-CA" dirty="0"/>
              <a:t>say yes if you don’t know you </a:t>
            </a:r>
            <a:r>
              <a:rPr lang="en-CA" dirty="0" smtClean="0"/>
              <a:t>can deliver.</a:t>
            </a:r>
          </a:p>
          <a:p>
            <a:r>
              <a:rPr lang="en-CA" dirty="0" smtClean="0"/>
              <a:t>Start worrying about expectations from the start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“What is reasonable in the long term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420888"/>
            <a:ext cx="6048672" cy="4248472"/>
          </a:xfrm>
        </p:spPr>
        <p:txBody>
          <a:bodyPr>
            <a:norm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large enterprises in the industry doing?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medium-sized businesses doing?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your pricing structure supportive of your current delivery mechanism?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your pricing structure supportive of your current service level?</a:t>
            </a:r>
          </a:p>
          <a:p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8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6753"/>
            <a:ext cx="5545831" cy="62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0800" y="861243"/>
            <a:ext cx="4179887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69904" y="2071389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Understand your own capabilities</a:t>
            </a:r>
          </a:p>
          <a:p>
            <a:r>
              <a:rPr lang="en-CA" dirty="0"/>
              <a:t>Understand your constraints</a:t>
            </a:r>
          </a:p>
          <a:p>
            <a:r>
              <a:rPr lang="en-CA" dirty="0"/>
              <a:t>Understand your ‘normal’ state</a:t>
            </a:r>
          </a:p>
          <a:p>
            <a:r>
              <a:rPr lang="en-CA" dirty="0"/>
              <a:t>Don’t say yes automatically</a:t>
            </a:r>
          </a:p>
          <a:p>
            <a:r>
              <a:rPr lang="en-CA" dirty="0"/>
              <a:t>Talk realistically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8492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441492"/>
            <a:ext cx="2627784" cy="4795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>
              <a:buNone/>
            </a:pPr>
            <a:r>
              <a:rPr lang="en-CA" sz="3600" dirty="0" smtClean="0"/>
              <a:t>Learn to set up the right expectations from the beginning of a sale.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6860000" cy="685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36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92888" cy="588998"/>
          </a:xfrm>
        </p:spPr>
        <p:txBody>
          <a:bodyPr>
            <a:noAutofit/>
          </a:bodyPr>
          <a:lstStyle/>
          <a:p>
            <a:r>
              <a:rPr lang="en-CA" sz="3600" dirty="0" smtClean="0"/>
              <a:t>They will be judging.</a:t>
            </a:r>
            <a:endParaRPr lang="en-CA" sz="3600" dirty="0">
              <a:solidFill>
                <a:srgbClr val="00B0F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/>
                </a:solidFill>
              </a:rPr>
              <a:t>The customer has made the decision to move forward, so you have to prove to them that</a:t>
            </a:r>
          </a:p>
          <a:p>
            <a:pPr algn="ctr"/>
            <a:r>
              <a:rPr lang="en-CA" sz="3600" dirty="0">
                <a:solidFill>
                  <a:schemeClr val="tx1"/>
                </a:solidFill>
              </a:rPr>
              <a:t>it’s the right decision.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23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5832648" cy="19008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4000" dirty="0" smtClean="0"/>
              <a:t>Learn </a:t>
            </a:r>
            <a:r>
              <a:rPr lang="en-CA" sz="4000" dirty="0"/>
              <a:t>to set </a:t>
            </a:r>
            <a:endParaRPr lang="en-CA" sz="4000" dirty="0" smtClean="0"/>
          </a:p>
          <a:p>
            <a:pPr marL="0" indent="0">
              <a:buNone/>
            </a:pPr>
            <a:r>
              <a:rPr lang="en-CA" sz="4000" dirty="0" smtClean="0"/>
              <a:t>up </a:t>
            </a:r>
            <a:r>
              <a:rPr lang="en-CA" sz="4000" dirty="0"/>
              <a:t>the right expectations from the beginning of a sale.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Understand your own capabilities</a:t>
            </a:r>
          </a:p>
          <a:p>
            <a:r>
              <a:rPr lang="en-CA" dirty="0" smtClean="0"/>
              <a:t>Understand your constraints</a:t>
            </a:r>
          </a:p>
          <a:p>
            <a:r>
              <a:rPr lang="en-CA" dirty="0" smtClean="0"/>
              <a:t>Understand your ‘normal’ state</a:t>
            </a:r>
          </a:p>
          <a:p>
            <a:r>
              <a:rPr lang="en-CA" dirty="0" smtClean="0"/>
              <a:t>Don’t say yes automatically</a:t>
            </a:r>
          </a:p>
          <a:p>
            <a:r>
              <a:rPr lang="en-CA" dirty="0" smtClean="0"/>
              <a:t>Talk realistically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6753"/>
            <a:ext cx="5545831" cy="62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816" y="346646"/>
            <a:ext cx="3034680" cy="4810546"/>
          </a:xfrm>
        </p:spPr>
        <p:txBody>
          <a:bodyPr/>
          <a:lstStyle/>
          <a:p>
            <a:r>
              <a:rPr lang="en-CA" dirty="0" smtClean="0"/>
              <a:t>Understand Your Own Capabilities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r="14275"/>
          <a:stretch/>
        </p:blipFill>
        <p:spPr>
          <a:xfrm>
            <a:off x="0" y="27384"/>
            <a:ext cx="5472609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6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470"/>
            <a:ext cx="9144000" cy="5900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</p:spPr>
        <p:txBody>
          <a:bodyPr>
            <a:normAutofit/>
          </a:bodyPr>
          <a:lstStyle/>
          <a:p>
            <a:r>
              <a:rPr lang="en-CA" dirty="0" smtClean="0"/>
              <a:t>Understand Your Constraints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8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76064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Expectations are you setting?”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8712968" cy="4464496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quickly do people expect you to return emails?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quickly to people expect you to return phone calls?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quickly do people expect you to complete a job?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quickly do people expect you to follow up?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quickly do suppliers expect you to pay their bills? What else do they expect from you?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your employees expect from you?</a:t>
            </a:r>
          </a:p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91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915816" cy="5026570"/>
          </a:xfrm>
        </p:spPr>
        <p:txBody>
          <a:bodyPr/>
          <a:lstStyle/>
          <a:p>
            <a:r>
              <a:rPr lang="en-CA" dirty="0" smtClean="0"/>
              <a:t>Understand Your “Normal State”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4576211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9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560</Words>
  <Application>Microsoft Office PowerPoint</Application>
  <PresentationFormat>On-screen Show (4:3)</PresentationFormat>
  <Paragraphs>100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Setting Expectations</vt:lpstr>
      <vt:lpstr>They will be judging.</vt:lpstr>
      <vt:lpstr>The Goal</vt:lpstr>
      <vt:lpstr>Key Points</vt:lpstr>
      <vt:lpstr>Worksheet</vt:lpstr>
      <vt:lpstr>Understand Your Own Capabilities</vt:lpstr>
      <vt:lpstr>Understand Your Constraints</vt:lpstr>
      <vt:lpstr>Discussion:  “What Expectations are you setting?”</vt:lpstr>
      <vt:lpstr>Understand Your “Normal State”</vt:lpstr>
      <vt:lpstr>Don’t Say “Yes” Automatically</vt:lpstr>
      <vt:lpstr>Discussion:  “Is this sustainable as you grow?”</vt:lpstr>
      <vt:lpstr>Talk Realistically</vt:lpstr>
      <vt:lpstr>How Does It Work? Massage Therapist</vt:lpstr>
      <vt:lpstr>Top Mistakes To Avoid</vt:lpstr>
      <vt:lpstr>Now What?</vt:lpstr>
      <vt:lpstr>Discussion:  “What is reasonable in the long term?”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184</cp:revision>
  <dcterms:created xsi:type="dcterms:W3CDTF">2009-12-07T18:18:58Z</dcterms:created>
  <dcterms:modified xsi:type="dcterms:W3CDTF">2018-08-29T16:43:19Z</dcterms:modified>
</cp:coreProperties>
</file>