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04" r:id="rId3"/>
    <p:sldId id="267" r:id="rId4"/>
    <p:sldId id="257" r:id="rId5"/>
    <p:sldId id="272" r:id="rId6"/>
    <p:sldId id="295" r:id="rId7"/>
    <p:sldId id="305" r:id="rId8"/>
    <p:sldId id="296" r:id="rId9"/>
    <p:sldId id="299" r:id="rId10"/>
    <p:sldId id="303" r:id="rId11"/>
    <p:sldId id="306" r:id="rId12"/>
    <p:sldId id="275" r:id="rId13"/>
    <p:sldId id="273" r:id="rId14"/>
    <p:sldId id="263" r:id="rId15"/>
    <p:sldId id="294" r:id="rId16"/>
    <p:sldId id="277" r:id="rId17"/>
    <p:sldId id="276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8934-84D9-4C67-87EC-7B050004D0C4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AB750-1477-4892-BBED-9CE155D9A0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65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19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828-0D53-487E-AB11-81AC00F8341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DBD-B696-4886-8E00-DBA470879A7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4E9E-B3F8-4B0F-BF93-D89C6587D266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B4E1-D232-4888-9D47-5081E95C92B7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F641-9296-47BD-B9A1-6197B64B30E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20DD-DE52-4CEB-91CB-B96B8A9C5390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618D-50EE-4F32-AF72-5D32F7A1DC20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590-80DE-47FE-BABE-475DA95FDE6E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1735-3013-4C5F-91F1-4A380E1D5E87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B4D5-9241-40ED-B2D9-A9479EAEF23F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57FE-239E-4361-8541-CC06DE709121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04AC-9646-4FEE-BBD9-F7CA7D2BAB78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" y="1264179"/>
            <a:ext cx="9144000" cy="5506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-747464"/>
            <a:ext cx="3310136" cy="2694161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Motivation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116632"/>
            <a:ext cx="3600400" cy="2697472"/>
          </a:xfrm>
        </p:spPr>
        <p:txBody>
          <a:bodyPr>
            <a:normAutofit/>
          </a:bodyPr>
          <a:lstStyle/>
          <a:p>
            <a:pPr algn="l"/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keep 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 up?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76256" y="274638"/>
            <a:ext cx="1810544" cy="4522514"/>
          </a:xfrm>
        </p:spPr>
        <p:txBody>
          <a:bodyPr>
            <a:normAutofit/>
          </a:bodyPr>
          <a:lstStyle/>
          <a:p>
            <a:r>
              <a:rPr lang="en-CA" dirty="0" smtClean="0"/>
              <a:t>Don’t Stress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5794683" cy="57894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1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Factors Help You Get Into Your Prime?”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2664296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Is it something that you eat or drink?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Is it something physical, like a jog or simply standing up?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Is it your physical space? Do you work better in certain rooms or with pictures?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Is it achieving or striving towards a goal that keeps you motivated?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What factors keep you there?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66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What do I love to wear to sales meetings? _________________________________________________________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What day is the best day for sales for me? _________________________________________________________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What time of day is the best for me?  _________________________________________________________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What are the best ways for me to relax/de-stress?</a:t>
            </a:r>
          </a:p>
          <a:p>
            <a:pPr lvl="0"/>
            <a:r>
              <a:rPr lang="en-CA" dirty="0"/>
              <a:t>_______________________________</a:t>
            </a:r>
          </a:p>
          <a:p>
            <a:pPr lvl="0"/>
            <a:r>
              <a:rPr lang="en-CA" dirty="0"/>
              <a:t>_______________________________</a:t>
            </a:r>
          </a:p>
          <a:p>
            <a:pPr lvl="0"/>
            <a:r>
              <a:rPr lang="en-CA" dirty="0"/>
              <a:t>_______________________________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What are the best ways for me to gain energy for sales?</a:t>
            </a:r>
          </a:p>
          <a:p>
            <a:pPr lvl="0"/>
            <a:r>
              <a:rPr lang="en-CA" dirty="0"/>
              <a:t>_______________________________</a:t>
            </a:r>
          </a:p>
          <a:p>
            <a:pPr lvl="0"/>
            <a:r>
              <a:rPr lang="en-CA" dirty="0"/>
              <a:t>_______________________________</a:t>
            </a:r>
          </a:p>
          <a:p>
            <a:pPr lvl="0"/>
            <a:r>
              <a:rPr lang="en-CA" dirty="0"/>
              <a:t>_______________________________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Selling when you are feeling sick.</a:t>
            </a:r>
          </a:p>
          <a:p>
            <a:r>
              <a:rPr lang="en-CA" dirty="0" smtClean="0"/>
              <a:t>Not selling on a regular basis.</a:t>
            </a:r>
          </a:p>
          <a:p>
            <a:r>
              <a:rPr lang="en-CA" dirty="0" smtClean="0"/>
              <a:t>Delaying sales efforts.</a:t>
            </a:r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36096" y="1268760"/>
            <a:ext cx="3695486" cy="5174035"/>
          </a:xfrm>
        </p:spPr>
        <p:txBody>
          <a:bodyPr>
            <a:normAutofit/>
          </a:bodyPr>
          <a:lstStyle/>
          <a:p>
            <a:r>
              <a:rPr lang="en-CA" dirty="0"/>
              <a:t>Don’t stress. The worst thing that </a:t>
            </a:r>
            <a:r>
              <a:rPr lang="en-CA" dirty="0" smtClean="0"/>
              <a:t>can happen </a:t>
            </a:r>
            <a:r>
              <a:rPr lang="en-CA" dirty="0"/>
              <a:t>is that you won’t get a sale </a:t>
            </a:r>
            <a:r>
              <a:rPr lang="en-CA" dirty="0" smtClean="0"/>
              <a:t>and that </a:t>
            </a:r>
            <a:r>
              <a:rPr lang="en-CA" dirty="0"/>
              <a:t>doesn’t make you any worse off </a:t>
            </a:r>
            <a:r>
              <a:rPr lang="en-CA" dirty="0" smtClean="0"/>
              <a:t>than you </a:t>
            </a:r>
            <a:r>
              <a:rPr lang="en-CA" dirty="0"/>
              <a:t>are today.</a:t>
            </a:r>
          </a:p>
          <a:p>
            <a:r>
              <a:rPr lang="en-CA" dirty="0" smtClean="0"/>
              <a:t>Keep </a:t>
            </a:r>
            <a:r>
              <a:rPr lang="en-CA" dirty="0"/>
              <a:t>momentum up.</a:t>
            </a:r>
          </a:p>
          <a:p>
            <a:r>
              <a:rPr lang="en-CA" dirty="0" smtClean="0"/>
              <a:t>Figure </a:t>
            </a:r>
            <a:r>
              <a:rPr lang="en-CA" dirty="0"/>
              <a:t>out what works best for you</a:t>
            </a:r>
            <a:r>
              <a:rPr lang="en-CA" dirty="0" smtClean="0"/>
              <a:t>, and </a:t>
            </a:r>
            <a:r>
              <a:rPr lang="en-CA" dirty="0"/>
              <a:t>keep doing that.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30" y="260648"/>
            <a:ext cx="6116370" cy="62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1912" y="933251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1912" y="2143397"/>
            <a:ext cx="4038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CA" dirty="0"/>
              <a:t>Believe In What Your Are Selling </a:t>
            </a:r>
          </a:p>
          <a:p>
            <a:pPr lvl="0"/>
            <a:r>
              <a:rPr lang="en-CA" dirty="0"/>
              <a:t>Stay Interested</a:t>
            </a:r>
          </a:p>
          <a:p>
            <a:pPr lvl="0"/>
            <a:r>
              <a:rPr lang="en-CA" dirty="0"/>
              <a:t>Mentally Prepare Yourself</a:t>
            </a:r>
          </a:p>
          <a:p>
            <a:pPr lvl="0"/>
            <a:r>
              <a:rPr lang="en-CA" dirty="0"/>
              <a:t>Don’t Stress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89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243268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Keep momentum and consistency in your sales.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9" y="0"/>
            <a:ext cx="6860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keep momentum up?</a:t>
            </a:r>
            <a:endParaRPr lang="en-CA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41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4680520" cy="1506091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Start Selling?”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94620"/>
            <a:ext cx="6912768" cy="2520280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How do you pick up a phone?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How do you send that first email?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How do you get ready for the first presentation?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How do you ask a customer for a referral?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How do you ask a friend for an introduction?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0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8245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Keep momentum and consistency in your sales.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03448"/>
            <a:ext cx="4038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CA" dirty="0" smtClean="0"/>
              <a:t>Believe In What Your Are Selling </a:t>
            </a:r>
          </a:p>
          <a:p>
            <a:pPr lvl="0"/>
            <a:r>
              <a:rPr lang="en-CA" dirty="0" smtClean="0"/>
              <a:t>Stay Interested</a:t>
            </a:r>
          </a:p>
          <a:p>
            <a:pPr lvl="0"/>
            <a:r>
              <a:rPr lang="en-CA" dirty="0" smtClean="0"/>
              <a:t>Mentally Prepare Yourself</a:t>
            </a:r>
          </a:p>
          <a:p>
            <a:pPr lvl="0"/>
            <a:r>
              <a:rPr lang="en-CA" dirty="0" smtClean="0"/>
              <a:t>Don’t Stress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2662"/>
            <a:ext cx="5687377" cy="581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" y="762000"/>
            <a:ext cx="9144000" cy="609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8520" y="-531440"/>
            <a:ext cx="9505056" cy="114942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/>
              <a:t>Believe in what you are selling.</a:t>
            </a:r>
            <a:br>
              <a:rPr lang="en-CA" b="1" dirty="0"/>
            </a:b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3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7933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400600" cy="230425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Feel In Your Sales Prime?”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6048672" cy="2736304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Are you feeling energized?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Are you feeling positive and optimistic?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What is your body language and intonation like?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do you introduce yourself?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do people respond to this?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confident are you?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does this compare to when you are in a slump</a:t>
            </a:r>
            <a:r>
              <a:rPr lang="en-CA" dirty="0" smtClean="0">
                <a:solidFill>
                  <a:schemeClr val="tx2"/>
                </a:solidFill>
              </a:rPr>
              <a:t>?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1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-315416"/>
            <a:ext cx="3106688" cy="4522514"/>
          </a:xfrm>
        </p:spPr>
        <p:txBody>
          <a:bodyPr>
            <a:normAutofit/>
          </a:bodyPr>
          <a:lstStyle/>
          <a:p>
            <a:r>
              <a:rPr lang="en-CA" dirty="0" smtClean="0"/>
              <a:t>Stay Interested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6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3024336" cy="5386610"/>
          </a:xfrm>
        </p:spPr>
        <p:txBody>
          <a:bodyPr/>
          <a:lstStyle/>
          <a:p>
            <a:pPr algn="l"/>
            <a:r>
              <a:rPr lang="en-CA" dirty="0" smtClean="0"/>
              <a:t>Mentally Prepare Yourself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76470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Package Yourself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752521" y="76470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Smile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103271" y="3789040"/>
            <a:ext cx="150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Know Yourself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487061" y="3789040"/>
            <a:ext cx="122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Have Goals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66" y="1144318"/>
            <a:ext cx="1568026" cy="2349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2" r="22613" b="5530"/>
          <a:stretch/>
        </p:blipFill>
        <p:spPr>
          <a:xfrm>
            <a:off x="6308444" y="1118351"/>
            <a:ext cx="1584177" cy="2401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66" y="4239426"/>
            <a:ext cx="1568026" cy="2349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30" y="4239426"/>
            <a:ext cx="1633003" cy="2360157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89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419</Words>
  <Application>Microsoft Office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Motivation</vt:lpstr>
      <vt:lpstr>Discussion:  “How Do You Start Selling?”</vt:lpstr>
      <vt:lpstr>The Goal</vt:lpstr>
      <vt:lpstr>Key Points</vt:lpstr>
      <vt:lpstr>Worksheet</vt:lpstr>
      <vt:lpstr>  Believe in what you are selling. </vt:lpstr>
      <vt:lpstr>Discussion:  “How Do You Feel In Your Sales Prime?”</vt:lpstr>
      <vt:lpstr>Stay Interested</vt:lpstr>
      <vt:lpstr>Mentally Prepare Yourself</vt:lpstr>
      <vt:lpstr>Don’t Stress</vt:lpstr>
      <vt:lpstr>Discussion:  “What Factors Help You Get Into Your Prime?”</vt:lpstr>
      <vt:lpstr>How Does It Work? 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107</cp:revision>
  <dcterms:created xsi:type="dcterms:W3CDTF">2009-12-07T18:18:58Z</dcterms:created>
  <dcterms:modified xsi:type="dcterms:W3CDTF">2018-08-29T16:27:12Z</dcterms:modified>
</cp:coreProperties>
</file>