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302" r:id="rId5"/>
    <p:sldId id="307" r:id="rId6"/>
    <p:sldId id="324" r:id="rId7"/>
    <p:sldId id="267" r:id="rId8"/>
    <p:sldId id="257" r:id="rId9"/>
    <p:sldId id="272" r:id="rId10"/>
    <p:sldId id="327" r:id="rId11"/>
    <p:sldId id="326" r:id="rId12"/>
    <p:sldId id="338" r:id="rId13"/>
    <p:sldId id="337" r:id="rId14"/>
    <p:sldId id="339" r:id="rId15"/>
    <p:sldId id="340" r:id="rId16"/>
    <p:sldId id="334" r:id="rId17"/>
    <p:sldId id="329" r:id="rId18"/>
    <p:sldId id="273" r:id="rId19"/>
    <p:sldId id="263" r:id="rId20"/>
    <p:sldId id="294" r:id="rId21"/>
    <p:sldId id="341" r:id="rId22"/>
    <p:sldId id="277" r:id="rId23"/>
    <p:sldId id="276" r:id="rId24"/>
    <p:sldId id="34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e Couture" userId="f09398ed-37b3-4d6a-9650-866b34bbbeed" providerId="ADAL" clId="{1D6B8BA1-0FD8-429A-AA2F-E0EBA6C02BC1}"/>
    <pc:docChg chg="custSel modSld">
      <pc:chgData name="Josée Couture" userId="f09398ed-37b3-4d6a-9650-866b34bbbeed" providerId="ADAL" clId="{1D6B8BA1-0FD8-429A-AA2F-E0EBA6C02BC1}" dt="2018-07-24T19:20:29.006" v="195" actId="20577"/>
      <pc:docMkLst>
        <pc:docMk/>
      </pc:docMkLst>
      <pc:sldChg chg="modSp">
        <pc:chgData name="Josée Couture" userId="f09398ed-37b3-4d6a-9650-866b34bbbeed" providerId="ADAL" clId="{1D6B8BA1-0FD8-429A-AA2F-E0EBA6C02BC1}" dt="2018-07-24T19:19:11.665" v="184" actId="20577"/>
        <pc:sldMkLst>
          <pc:docMk/>
          <pc:sldMk cId="0" sldId="263"/>
        </pc:sldMkLst>
        <pc:spChg chg="mod">
          <ac:chgData name="Josée Couture" userId="f09398ed-37b3-4d6a-9650-866b34bbbeed" providerId="ADAL" clId="{1D6B8BA1-0FD8-429A-AA2F-E0EBA6C02BC1}" dt="2018-07-24T19:19:11.665" v="184" actId="20577"/>
          <ac:spMkLst>
            <pc:docMk/>
            <pc:sldMk cId="0" sldId="263"/>
            <ac:spMk id="4" creationId="{00000000-0000-0000-0000-000000000000}"/>
          </ac:spMkLst>
        </pc:spChg>
      </pc:sldChg>
      <pc:sldChg chg="addSp modSp">
        <pc:chgData name="Josée Couture" userId="f09398ed-37b3-4d6a-9650-866b34bbbeed" providerId="ADAL" clId="{1D6B8BA1-0FD8-429A-AA2F-E0EBA6C02BC1}" dt="2018-07-24T19:19:02.156" v="182" actId="20577"/>
        <pc:sldMkLst>
          <pc:docMk/>
          <pc:sldMk cId="3234634513" sldId="273"/>
        </pc:sldMkLst>
        <pc:spChg chg="mod">
          <ac:chgData name="Josée Couture" userId="f09398ed-37b3-4d6a-9650-866b34bbbeed" providerId="ADAL" clId="{1D6B8BA1-0FD8-429A-AA2F-E0EBA6C02BC1}" dt="2018-07-24T19:19:02.156" v="182" actId="20577"/>
          <ac:spMkLst>
            <pc:docMk/>
            <pc:sldMk cId="3234634513" sldId="273"/>
            <ac:spMk id="5" creationId="{00000000-0000-0000-0000-000000000000}"/>
          </ac:spMkLst>
        </pc:spChg>
        <pc:picChg chg="add mod">
          <ac:chgData name="Josée Couture" userId="f09398ed-37b3-4d6a-9650-866b34bbbeed" providerId="ADAL" clId="{1D6B8BA1-0FD8-429A-AA2F-E0EBA6C02BC1}" dt="2018-07-24T19:10:22.557" v="160" actId="1076"/>
          <ac:picMkLst>
            <pc:docMk/>
            <pc:sldMk cId="3234634513" sldId="273"/>
            <ac:picMk id="2" creationId="{9E1B2C86-0032-4107-906C-73E632F41B54}"/>
          </ac:picMkLst>
        </pc:picChg>
      </pc:sldChg>
      <pc:sldChg chg="addSp modSp">
        <pc:chgData name="Josée Couture" userId="f09398ed-37b3-4d6a-9650-866b34bbbeed" providerId="ADAL" clId="{1D6B8BA1-0FD8-429A-AA2F-E0EBA6C02BC1}" dt="2018-07-24T19:13:07.622" v="163" actId="14100"/>
        <pc:sldMkLst>
          <pc:docMk/>
          <pc:sldMk cId="4116715600" sldId="276"/>
        </pc:sldMkLst>
        <pc:picChg chg="add mod">
          <ac:chgData name="Josée Couture" userId="f09398ed-37b3-4d6a-9650-866b34bbbeed" providerId="ADAL" clId="{1D6B8BA1-0FD8-429A-AA2F-E0EBA6C02BC1}" dt="2018-07-24T19:13:07.622" v="163" actId="14100"/>
          <ac:picMkLst>
            <pc:docMk/>
            <pc:sldMk cId="4116715600" sldId="276"/>
            <ac:picMk id="4" creationId="{10AB91B8-2FE4-4E43-ABA2-82B318CAF3EC}"/>
          </ac:picMkLst>
        </pc:picChg>
      </pc:sldChg>
      <pc:sldChg chg="addSp modSp">
        <pc:chgData name="Josée Couture" userId="f09398ed-37b3-4d6a-9650-866b34bbbeed" providerId="ADAL" clId="{1D6B8BA1-0FD8-429A-AA2F-E0EBA6C02BC1}" dt="2018-07-24T19:13:31.046" v="166" actId="14100"/>
        <pc:sldMkLst>
          <pc:docMk/>
          <pc:sldMk cId="1350242427" sldId="277"/>
        </pc:sldMkLst>
        <pc:spChg chg="mod">
          <ac:chgData name="Josée Couture" userId="f09398ed-37b3-4d6a-9650-866b34bbbeed" providerId="ADAL" clId="{1D6B8BA1-0FD8-429A-AA2F-E0EBA6C02BC1}" dt="2018-07-24T19:13:31.046" v="166" actId="14100"/>
          <ac:spMkLst>
            <pc:docMk/>
            <pc:sldMk cId="1350242427" sldId="277"/>
            <ac:spMk id="3" creationId="{00000000-0000-0000-0000-000000000000}"/>
          </ac:spMkLst>
        </pc:spChg>
        <pc:picChg chg="add mod">
          <ac:chgData name="Josée Couture" userId="f09398ed-37b3-4d6a-9650-866b34bbbeed" providerId="ADAL" clId="{1D6B8BA1-0FD8-429A-AA2F-E0EBA6C02BC1}" dt="2018-07-24T19:13:26.206" v="165" actId="1076"/>
          <ac:picMkLst>
            <pc:docMk/>
            <pc:sldMk cId="1350242427" sldId="277"/>
            <ac:picMk id="2" creationId="{7288A67C-8B9B-45D0-86EB-95AF65593308}"/>
          </ac:picMkLst>
        </pc:picChg>
      </pc:sldChg>
      <pc:sldChg chg="modSp">
        <pc:chgData name="Josée Couture" userId="f09398ed-37b3-4d6a-9650-866b34bbbeed" providerId="ADAL" clId="{1D6B8BA1-0FD8-429A-AA2F-E0EBA6C02BC1}" dt="2018-07-23T18:00:55.068" v="149" actId="20577"/>
        <pc:sldMkLst>
          <pc:docMk/>
          <pc:sldMk cId="981986900" sldId="302"/>
        </pc:sldMkLst>
        <pc:spChg chg="mod">
          <ac:chgData name="Josée Couture" userId="f09398ed-37b3-4d6a-9650-866b34bbbeed" providerId="ADAL" clId="{1D6B8BA1-0FD8-429A-AA2F-E0EBA6C02BC1}" dt="2018-07-23T18:00:55.068" v="149" actId="20577"/>
          <ac:spMkLst>
            <pc:docMk/>
            <pc:sldMk cId="981986900" sldId="302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4T19:14:23.234" v="168"/>
        <pc:sldMkLst>
          <pc:docMk/>
          <pc:sldMk cId="99593558" sldId="324"/>
        </pc:sldMkLst>
        <pc:spChg chg="mod">
          <ac:chgData name="Josée Couture" userId="f09398ed-37b3-4d6a-9650-866b34bbbeed" providerId="ADAL" clId="{1D6B8BA1-0FD8-429A-AA2F-E0EBA6C02BC1}" dt="2018-07-24T19:14:23.234" v="168"/>
          <ac:spMkLst>
            <pc:docMk/>
            <pc:sldMk cId="99593558" sldId="324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4T19:15:43.370" v="171" actId="20577"/>
        <pc:sldMkLst>
          <pc:docMk/>
          <pc:sldMk cId="1463891845" sldId="326"/>
        </pc:sldMkLst>
        <pc:spChg chg="mod">
          <ac:chgData name="Josée Couture" userId="f09398ed-37b3-4d6a-9650-866b34bbbeed" providerId="ADAL" clId="{1D6B8BA1-0FD8-429A-AA2F-E0EBA6C02BC1}" dt="2018-07-24T19:15:43.370" v="171" actId="20577"/>
          <ac:spMkLst>
            <pc:docMk/>
            <pc:sldMk cId="1463891845" sldId="326"/>
            <ac:spMk id="3" creationId="{00000000-0000-0000-0000-000000000000}"/>
          </ac:spMkLst>
        </pc:spChg>
      </pc:sldChg>
      <pc:sldChg chg="addSp modSp">
        <pc:chgData name="Josée Couture" userId="f09398ed-37b3-4d6a-9650-866b34bbbeed" providerId="ADAL" clId="{1D6B8BA1-0FD8-429A-AA2F-E0EBA6C02BC1}" dt="2018-07-24T19:18:25.682" v="177" actId="6549"/>
        <pc:sldMkLst>
          <pc:docMk/>
          <pc:sldMk cId="371844805" sldId="329"/>
        </pc:sldMkLst>
        <pc:spChg chg="mod">
          <ac:chgData name="Josée Couture" userId="f09398ed-37b3-4d6a-9650-866b34bbbeed" providerId="ADAL" clId="{1D6B8BA1-0FD8-429A-AA2F-E0EBA6C02BC1}" dt="2018-07-24T19:18:25.682" v="177" actId="6549"/>
          <ac:spMkLst>
            <pc:docMk/>
            <pc:sldMk cId="371844805" sldId="329"/>
            <ac:spMk id="2" creationId="{00000000-0000-0000-0000-000000000000}"/>
          </ac:spMkLst>
        </pc:spChg>
        <pc:spChg chg="add">
          <ac:chgData name="Josée Couture" userId="f09398ed-37b3-4d6a-9650-866b34bbbeed" providerId="ADAL" clId="{1D6B8BA1-0FD8-429A-AA2F-E0EBA6C02BC1}" dt="2018-07-24T19:18:19.548" v="175"/>
          <ac:spMkLst>
            <pc:docMk/>
            <pc:sldMk cId="371844805" sldId="329"/>
            <ac:spMk id="3" creationId="{E6B93ADC-A647-4DEB-B3B6-58BC75ED185C}"/>
          </ac:spMkLst>
        </pc:spChg>
      </pc:sldChg>
      <pc:sldChg chg="modSp">
        <pc:chgData name="Josée Couture" userId="f09398ed-37b3-4d6a-9650-866b34bbbeed" providerId="ADAL" clId="{1D6B8BA1-0FD8-429A-AA2F-E0EBA6C02BC1}" dt="2018-07-23T18:04:21.763" v="157" actId="20577"/>
        <pc:sldMkLst>
          <pc:docMk/>
          <pc:sldMk cId="1503892767" sldId="334"/>
        </pc:sldMkLst>
        <pc:spChg chg="mod">
          <ac:chgData name="Josée Couture" userId="f09398ed-37b3-4d6a-9650-866b34bbbeed" providerId="ADAL" clId="{1D6B8BA1-0FD8-429A-AA2F-E0EBA6C02BC1}" dt="2018-07-23T18:04:21.763" v="157" actId="20577"/>
          <ac:spMkLst>
            <pc:docMk/>
            <pc:sldMk cId="1503892767" sldId="334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4T19:16:31.864" v="174" actId="20577"/>
        <pc:sldMkLst>
          <pc:docMk/>
          <pc:sldMk cId="2872750441" sldId="337"/>
        </pc:sldMkLst>
        <pc:spChg chg="mod">
          <ac:chgData name="Josée Couture" userId="f09398ed-37b3-4d6a-9650-866b34bbbeed" providerId="ADAL" clId="{1D6B8BA1-0FD8-429A-AA2F-E0EBA6C02BC1}" dt="2018-07-24T19:16:31.864" v="174" actId="20577"/>
          <ac:spMkLst>
            <pc:docMk/>
            <pc:sldMk cId="2872750441" sldId="337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4T19:16:17.601" v="173" actId="20577"/>
        <pc:sldMkLst>
          <pc:docMk/>
          <pc:sldMk cId="1860410684" sldId="338"/>
        </pc:sldMkLst>
        <pc:spChg chg="mod">
          <ac:chgData name="Josée Couture" userId="f09398ed-37b3-4d6a-9650-866b34bbbeed" providerId="ADAL" clId="{1D6B8BA1-0FD8-429A-AA2F-E0EBA6C02BC1}" dt="2018-07-24T19:16:17.601" v="173" actId="20577"/>
          <ac:spMkLst>
            <pc:docMk/>
            <pc:sldMk cId="1860410684" sldId="338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3T18:03:28.224" v="153" actId="20577"/>
        <pc:sldMkLst>
          <pc:docMk/>
          <pc:sldMk cId="1065421227" sldId="339"/>
        </pc:sldMkLst>
        <pc:spChg chg="mod">
          <ac:chgData name="Josée Couture" userId="f09398ed-37b3-4d6a-9650-866b34bbbeed" providerId="ADAL" clId="{1D6B8BA1-0FD8-429A-AA2F-E0EBA6C02BC1}" dt="2018-07-23T18:03:28.224" v="153" actId="20577"/>
          <ac:spMkLst>
            <pc:docMk/>
            <pc:sldMk cId="1065421227" sldId="339"/>
            <ac:spMk id="2" creationId="{00000000-0000-0000-0000-000000000000}"/>
          </ac:spMkLst>
        </pc:spChg>
        <pc:spChg chg="mod">
          <ac:chgData name="Josée Couture" userId="f09398ed-37b3-4d6a-9650-866b34bbbeed" providerId="ADAL" clId="{1D6B8BA1-0FD8-429A-AA2F-E0EBA6C02BC1}" dt="2018-07-23T18:03:17.863" v="152" actId="20577"/>
          <ac:spMkLst>
            <pc:docMk/>
            <pc:sldMk cId="1065421227" sldId="339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3T18:04:03.129" v="154" actId="20577"/>
        <pc:sldMkLst>
          <pc:docMk/>
          <pc:sldMk cId="4294577271" sldId="340"/>
        </pc:sldMkLst>
        <pc:spChg chg="mod">
          <ac:chgData name="Josée Couture" userId="f09398ed-37b3-4d6a-9650-866b34bbbeed" providerId="ADAL" clId="{1D6B8BA1-0FD8-429A-AA2F-E0EBA6C02BC1}" dt="2018-07-23T18:04:03.129" v="154" actId="20577"/>
          <ac:spMkLst>
            <pc:docMk/>
            <pc:sldMk cId="4294577271" sldId="340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1D6B8BA1-0FD8-429A-AA2F-E0EBA6C02BC1}" dt="2018-07-24T19:20:29.006" v="195" actId="20577"/>
        <pc:sldMkLst>
          <pc:docMk/>
          <pc:sldMk cId="4021741054" sldId="341"/>
        </pc:sldMkLst>
        <pc:spChg chg="mod">
          <ac:chgData name="Josée Couture" userId="f09398ed-37b3-4d6a-9650-866b34bbbeed" providerId="ADAL" clId="{1D6B8BA1-0FD8-429A-AA2F-E0EBA6C02BC1}" dt="2018-07-24T19:20:29.006" v="195" actId="20577"/>
          <ac:spMkLst>
            <pc:docMk/>
            <pc:sldMk cId="4021741054" sldId="34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F8F9E-5AC2-42A0-BCB6-57EA154F0182}" type="datetimeFigureOut">
              <a:rPr lang="en-CA" smtClean="0"/>
              <a:t>2018-08-23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64D3-C2A9-4FFF-B648-9CAD89281B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84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F64D3-C2A9-4FFF-B648-9CAD89281B5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29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F64D3-C2A9-4FFF-B648-9CAD89281B5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17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76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25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D4D8-4534-4ED5-AB06-FB0F2DECD7DC}" type="datetimeFigureOut">
              <a:rPr lang="en-US" smtClean="0"/>
              <a:pPr/>
              <a:t>8/23/2018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1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1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20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95536" y="1070375"/>
            <a:ext cx="3526160" cy="2694161"/>
          </a:xfrm>
        </p:spPr>
        <p:txBody>
          <a:bodyPr>
            <a:normAutofit/>
          </a:bodyPr>
          <a:lstStyle/>
          <a:p>
            <a:pPr algn="l"/>
            <a:r>
              <a:rPr lang="fr-CA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Gestion du temps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23528" y="3755864"/>
            <a:ext cx="2880320" cy="2697472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Passez plus de temps sur les clients éventuels les plus susceptibles d’acheter.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0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/>
              <a:t>Priorité 3 : Les présentations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711349"/>
            <a:ext cx="37547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fr-CA" dirty="0"/>
              <a:t>La troisième est l’étape de la présentation qui, elle, offre un taux de conversion de 25 %. Passez la majeure partie de votre temps ici.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4724400" cy="37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317869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A" dirty="0"/>
              <a:t>Priorité 2 : </a:t>
            </a:r>
            <a:br>
              <a:rPr lang="fr-CA" dirty="0"/>
            </a:br>
            <a:r>
              <a:rPr lang="fr-CA" dirty="0"/>
              <a:t>Les devis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2962672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A" dirty="0"/>
              <a:t>La quatrième est le devis qui, lui, pourrait offrir un taux de conversion de 50 à 70 % compte tenu du nombre de fournisseurs contre lesquels vous êtes en concurrence et de votre expérience passée.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64" y="0"/>
            <a:ext cx="5413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/>
              <a:t>Priorité 1 : Conclure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2818656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CA" dirty="0"/>
              <a:t>Puisque la chance de conclure est ici à 100 % et que la chance d’obtenir d’autres ventes et des recommandations sont élevées, la majeure partie de votre temps devrait être passé avec les clients à cette étape. 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01383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99392"/>
            <a:ext cx="4032448" cy="4032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188640"/>
            <a:ext cx="5400600" cy="2304256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B0F0"/>
                </a:solidFill>
              </a:rPr>
              <a:t>Discussion : </a:t>
            </a:r>
            <a:br>
              <a:rPr lang="fr-CA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 Pourquoi certains clients prennent-ils plus de temps que d’autres?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3568" y="3789040"/>
            <a:ext cx="6048672" cy="2880320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Existe-t-il des clients qui ne concluent pas? Des clients qui ont besoin de plusieurs rencontres en personne avant de signer un contrat?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Existe-t-il des façons de diminuer votre risque (votre temps) inhérent à cette étape?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Avez-vous des clients qui vous communiquent avec vous plus fréquemment par courriel? Par téléphone? En personne?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Existe-t-il des façons de diminuer votre risque (votre temps) inhérent à cette étape?</a:t>
            </a:r>
          </a:p>
        </p:txBody>
      </p:sp>
    </p:spTree>
    <p:extLst>
      <p:ext uri="{BB962C8B-B14F-4D97-AF65-F5344CB8AC3E}">
        <p14:creationId xmlns:p14="http://schemas.microsoft.com/office/powerpoint/2010/main" val="15038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3471610"/>
              </p:ext>
            </p:extLst>
          </p:nvPr>
        </p:nvGraphicFramePr>
        <p:xfrm>
          <a:off x="457200" y="1297796"/>
          <a:ext cx="8229600" cy="54844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906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7649">
                <a:tc>
                  <a:txBody>
                    <a:bodyPr/>
                    <a:lstStyle/>
                    <a:p>
                      <a:r>
                        <a:rPr lang="fr-CA"/>
                        <a:t>Objectif hebdomadaire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Tâches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Activité commerciale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7649">
                <a:tc rowSpan="7">
                  <a:txBody>
                    <a:bodyPr/>
                    <a:lstStyle/>
                    <a:p>
                      <a:r>
                        <a:rPr lang="fr-CA" dirty="0"/>
                        <a:t>Trouver deux nouveaux clients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Lundi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Répondre aux courriels</a:t>
                      </a:r>
                    </a:p>
                    <a:p>
                      <a:r>
                        <a:rPr lang="fr-CA" baseline="0"/>
                        <a:t>Paperasse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Sollicitation à froid pendant 2 heures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7649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Mardi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/>
                        <a:t>Aller prendre un café avec un administrateur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/>
                        <a:t>Activité de déjeuner-réseautage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649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Mercredi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Séance de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Suivi auprès des pistes de ventes trouvées lors de l’activité de réseautage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7649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Jeudi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Réunion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Envoyer des propositions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764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Vendredi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Opérations bancaires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Suivi avec des clients existants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7649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Samedi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Client proposé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71428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Dimanche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Trouver les activités et les objectifs de la semaine suivante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A" dirty="0">
                <a:solidFill>
                  <a:srgbClr val="00B0F0"/>
                </a:solidFill>
              </a:rPr>
              <a:t>Comment cela fonctionne-t-il?</a:t>
            </a:r>
            <a:br>
              <a:rPr lang="fr-CA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Paniers cadeaux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B93ADC-A647-4DEB-B3B6-58BC75ED18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fr-CA"/>
              <a:t>Palmarès des erreurs à éviter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716016" y="1556792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Ne pas prendre le temps de faire de la vente.</a:t>
            </a:r>
          </a:p>
          <a:p>
            <a:r>
              <a:rPr lang="fr-CA" dirty="0"/>
              <a:t>Perdre votre lancée dans votre entonnoir des ventes.</a:t>
            </a:r>
          </a:p>
          <a:p>
            <a:r>
              <a:rPr lang="fr-CA" dirty="0"/>
              <a:t>Faire passer les clients éventuels en premier et laisser attendre les clients éventuels dont la probabilité est plus grande.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151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1B2C86-0032-4107-906C-73E632F41B5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6994" y="1842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0960"/>
            <a:ext cx="10836696" cy="7224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fr-CA"/>
              <a:t>Et maintenant?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64088" y="1671316"/>
            <a:ext cx="4038600" cy="4525963"/>
          </a:xfrm>
        </p:spPr>
        <p:txBody>
          <a:bodyPr>
            <a:normAutofit/>
          </a:bodyPr>
          <a:lstStyle/>
          <a:p>
            <a:r>
              <a:rPr lang="fr-CA" dirty="0"/>
              <a:t>Prenez le temps.</a:t>
            </a:r>
          </a:p>
          <a:p>
            <a:r>
              <a:rPr lang="fr-CA" dirty="0"/>
              <a:t>Passez plus de temps avec les clients à forte probabilité.</a:t>
            </a:r>
          </a:p>
          <a:p>
            <a:r>
              <a:rPr lang="fr-CA" dirty="0"/>
              <a:t>N’oubliez jamais vos clients existants!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/>
              <a:t>Comment cela fonctionne-t-il pour votre entreprise?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E6492AD-8372-453C-946B-A872549FD65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28" y="519638"/>
            <a:ext cx="5586141" cy="616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95D17F2-1691-47DF-A77A-C4CFEB929D4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28403" y="746046"/>
            <a:ext cx="3919611" cy="549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42D23D3-31FE-4386-88DD-EE578EF6A4DD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4820896" y="1010739"/>
            <a:ext cx="2952797" cy="4962372"/>
            <a:chOff x="1688" y="663"/>
            <a:chExt cx="2934" cy="3674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xmlns="" id="{418BB51B-2A08-4C89-8F68-40CA2E7D1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" y="731"/>
              <a:ext cx="246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243F60"/>
                  </a:solidFill>
                  <a:effectLst/>
                  <a:latin typeface="Cambria" panose="02040503050406030204" pitchFamily="18" charset="0"/>
                </a:rPr>
                <a:t>Gestion du temps de </a:t>
              </a:r>
              <a:r>
                <a:rPr kumimoji="0" lang="en-US" altLang="en-US" b="0" i="1" u="none" strike="noStrike" cap="none" normalizeH="0" baseline="0" dirty="0" err="1">
                  <a:ln>
                    <a:noFill/>
                  </a:ln>
                  <a:solidFill>
                    <a:srgbClr val="243F60"/>
                  </a:solidFill>
                  <a:effectLst/>
                  <a:latin typeface="Cambria" panose="02040503050406030204" pitchFamily="18" charset="0"/>
                </a:rPr>
                <a:t>vente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xmlns="" id="{D4D6C840-1118-4227-90DD-F146F27C9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4" y="731"/>
              <a:ext cx="13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1" u="none" strike="noStrike" cap="none" normalizeH="0" baseline="0">
                  <a:ln>
                    <a:noFill/>
                  </a:ln>
                  <a:solidFill>
                    <a:srgbClr val="243F60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xmlns="" id="{6D6C3A9D-BC85-40A9-A1C3-05E29119D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663"/>
              <a:ext cx="2908" cy="6"/>
            </a:xfrm>
            <a:prstGeom prst="rect">
              <a:avLst/>
            </a:prstGeom>
            <a:solidFill>
              <a:srgbClr val="A7B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xmlns="" id="{461DE49B-CF04-4840-B53D-014818B12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1025"/>
              <a:ext cx="2908" cy="19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xmlns="" id="{A5C16EE8-7C64-4D97-B476-C2031DE5D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1046"/>
              <a:ext cx="34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Objectif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xmlns="" id="{EFB6A6C2-195E-4FD3-9725-F09D5C346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1151"/>
              <a:ext cx="56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hebdomadaire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72603ECC-FDA2-4850-9D0D-C16DB638C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" y="115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DC079F2B-7597-4D46-B158-793308084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046"/>
              <a:ext cx="19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Jour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2920B71C-EB94-434A-BC65-F271C69C5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9" y="104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B84DD6CC-4435-4778-BDE6-FDEA4A703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046"/>
              <a:ext cx="37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Tâches à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CC3DCA06-209C-4695-A0F3-63984508D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151"/>
              <a:ext cx="39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accomplir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xmlns="" id="{FFC4A0CA-B987-49C5-AD2E-94B88F1AA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" y="115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xmlns="" id="{BFE3DD15-32D6-4E9E-A798-624E4EAB6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046"/>
              <a:ext cx="33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Activité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xmlns="" id="{DA5F159F-58D4-422F-B378-C7C588E8A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151"/>
              <a:ext cx="45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stratégique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xmlns="" id="{8094B53E-0A9D-496B-A390-89850C1D3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7" y="115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xmlns="" id="{C67E37A0-102B-49D1-B272-9055F0AA5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044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xmlns="" id="{66359CBC-2472-4BE2-907F-5EEB615BD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xmlns="" id="{AEBC35E3-CAE1-4279-A7C8-618FFA11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1044"/>
              <a:ext cx="728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xmlns="" id="{5ADA4819-5513-47C1-8BF5-F7EF2F4FD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046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xmlns="" id="{7112F04B-BA9C-466F-917F-9ADEF2EF0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xmlns="" id="{17E51A23-D93F-410A-98A7-184C613A7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044"/>
              <a:ext cx="716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xmlns="" id="{B4544900-F53F-44DA-A622-221FAFE4D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046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xmlns="" id="{554CDA73-8BFD-4C8B-91E6-5BC798871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xmlns="" id="{7F4AAD38-CD41-4728-9162-961EC897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044"/>
              <a:ext cx="717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xmlns="" id="{1886F1D5-E8A9-4016-90A3-D28ECF8F4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046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xmlns="" id="{E88110A7-DC9C-461E-A3F1-E77F1FDE3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xmlns="" id="{AD33F2C9-224B-48F2-BE85-9E2F7C326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044"/>
              <a:ext cx="719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xmlns="" id="{ABF58295-5B13-4741-9870-118E89911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044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xmlns="" id="{2F52E29F-8CF8-48AB-9F67-870D36D5E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xmlns="" id="{0A688849-E069-4C2F-BD36-A7349A4A5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xmlns="" id="{7D90F63B-D7DD-4734-A2F6-F02C2F500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xmlns="" id="{058BF8A9-297A-4AC2-AF7C-103DFC21E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xmlns="" id="{431D9C3D-14E1-48DB-85A7-C3C421F42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xmlns="" id="{770CB444-E034-4814-B319-91B0FE05D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xmlns="" id="{8B78D105-266A-44A4-BD0B-0091C933D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xmlns="" id="{31D1A0DD-DA4C-4E0B-99E7-D88600D1E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259"/>
              <a:ext cx="24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Lundi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xmlns="" id="{5FB33341-133B-4059-A2AF-CF4E9BEF4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xmlns="" id="{1BA6ABE3-DEB8-4335-835C-F8DF6D1B0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xmlns="" id="{AA694BE2-7297-49A9-81FE-E163486EB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364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xmlns="" id="{1F18E1E2-2EEA-4E1C-B63D-52B4D0E07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470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xmlns="" id="{43A8F949-B348-41BD-9E7B-AF98804CC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575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xmlns="" id="{1A80B86E-8AF3-4D13-99F1-93C1176D0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xmlns="" id="{72E5782F-DE1C-4A7D-A649-C10497D5A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2" name="Rectangle 48">
              <a:extLst>
                <a:ext uri="{FF2B5EF4-FFF2-40B4-BE49-F238E27FC236}">
                  <a16:creationId xmlns:a16="http://schemas.microsoft.com/office/drawing/2014/main" xmlns="" id="{6B1B1876-CB90-446C-A511-E7F1F1E94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1258"/>
              <a:ext cx="72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xmlns="" id="{D3E60D21-6A3F-4E3F-90D3-E4D629571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4" name="Rectangle 50">
              <a:extLst>
                <a:ext uri="{FF2B5EF4-FFF2-40B4-BE49-F238E27FC236}">
                  <a16:creationId xmlns:a16="http://schemas.microsoft.com/office/drawing/2014/main" xmlns="" id="{12E65FFB-B97F-4DB0-9E1A-743C9DD8A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258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xmlns="" id="{8D2C603F-9992-4DA5-BA4A-0F979D51A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xmlns="" id="{E0B25CBF-F471-42B7-80F2-565E03FCE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258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7" name="Rectangle 53">
              <a:extLst>
                <a:ext uri="{FF2B5EF4-FFF2-40B4-BE49-F238E27FC236}">
                  <a16:creationId xmlns:a16="http://schemas.microsoft.com/office/drawing/2014/main" xmlns="" id="{E4B6F033-106A-46F0-8115-47B782D1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xmlns="" id="{6C7E4D8E-E199-4F80-9948-7F3594938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258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9" name="Rectangle 55">
              <a:extLst>
                <a:ext uri="{FF2B5EF4-FFF2-40B4-BE49-F238E27FC236}">
                  <a16:creationId xmlns:a16="http://schemas.microsoft.com/office/drawing/2014/main" xmlns="" id="{1B9A3EA7-B654-461F-B566-555F18C29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0" name="Rectangle 56">
              <a:extLst>
                <a:ext uri="{FF2B5EF4-FFF2-40B4-BE49-F238E27FC236}">
                  <a16:creationId xmlns:a16="http://schemas.microsoft.com/office/drawing/2014/main" xmlns="" id="{984BD080-216C-4F72-88C0-B5885200A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xmlns="" id="{5F11F10D-F26A-4FD2-B062-E770104F4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2" name="Rectangle 58">
              <a:extLst>
                <a:ext uri="{FF2B5EF4-FFF2-40B4-BE49-F238E27FC236}">
                  <a16:creationId xmlns:a16="http://schemas.microsoft.com/office/drawing/2014/main" xmlns="" id="{1B1030F9-920A-4C91-B15B-781D50731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xmlns="" id="{9A49C919-0264-4F19-BDA2-143797A14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4" name="Rectangle 60">
              <a:extLst>
                <a:ext uri="{FF2B5EF4-FFF2-40B4-BE49-F238E27FC236}">
                  <a16:creationId xmlns:a16="http://schemas.microsoft.com/office/drawing/2014/main" xmlns="" id="{78938772-19BB-4E5F-9CFD-1FCADD82F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xmlns="" id="{BC310C99-D183-4B88-834A-0050FDDB7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683"/>
              <a:ext cx="25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Mardi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xmlns="" id="{10D3580F-43A7-439B-BDEC-0FEE1D0F1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168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3">
              <a:extLst>
                <a:ext uri="{FF2B5EF4-FFF2-40B4-BE49-F238E27FC236}">
                  <a16:creationId xmlns:a16="http://schemas.microsoft.com/office/drawing/2014/main" xmlns="" id="{B8D5B750-8F61-4B91-801A-3AC6C596F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68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xmlns="" id="{FD9B2D16-8035-4387-BF3A-1960F665D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78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5">
              <a:extLst>
                <a:ext uri="{FF2B5EF4-FFF2-40B4-BE49-F238E27FC236}">
                  <a16:creationId xmlns:a16="http://schemas.microsoft.com/office/drawing/2014/main" xmlns="" id="{23759D70-42CB-45D1-B7D9-A588AB24D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894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xmlns="" id="{140F2D92-6EE3-4F48-AEEA-795D33574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000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xmlns="" id="{156E8D5C-C491-4F32-9E31-C25F93016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68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xmlns="" id="{46A50FAB-1996-410D-9A84-45FDA4DFD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3" name="Rectangle 69">
              <a:extLst>
                <a:ext uri="{FF2B5EF4-FFF2-40B4-BE49-F238E27FC236}">
                  <a16:creationId xmlns:a16="http://schemas.microsoft.com/office/drawing/2014/main" xmlns="" id="{8EE5B4E6-00C2-4492-A24B-22225B756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xmlns="" id="{0808F546-B760-4AE4-B567-C13DC7A85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682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xmlns="" id="{84AE6AC6-C55D-42FB-9FE9-542C57B7C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6" name="Rectangle 72">
              <a:extLst>
                <a:ext uri="{FF2B5EF4-FFF2-40B4-BE49-F238E27FC236}">
                  <a16:creationId xmlns:a16="http://schemas.microsoft.com/office/drawing/2014/main" xmlns="" id="{453EEF25-C86B-4F98-AF97-31E7987FF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682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7" name="Rectangle 73">
              <a:extLst>
                <a:ext uri="{FF2B5EF4-FFF2-40B4-BE49-F238E27FC236}">
                  <a16:creationId xmlns:a16="http://schemas.microsoft.com/office/drawing/2014/main" xmlns="" id="{35F76CF3-0DAB-4BA2-B477-3D5D74213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" name="Rectangle 74">
              <a:extLst>
                <a:ext uri="{FF2B5EF4-FFF2-40B4-BE49-F238E27FC236}">
                  <a16:creationId xmlns:a16="http://schemas.microsoft.com/office/drawing/2014/main" xmlns="" id="{E2768EDC-DDC5-4E0B-AE1E-6A6FFDF8A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682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Rectangle 75">
              <a:extLst>
                <a:ext uri="{FF2B5EF4-FFF2-40B4-BE49-F238E27FC236}">
                  <a16:creationId xmlns:a16="http://schemas.microsoft.com/office/drawing/2014/main" xmlns="" id="{492C0421-44FA-44B7-BDBE-051C57AE3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Rectangle 76">
              <a:extLst>
                <a:ext uri="{FF2B5EF4-FFF2-40B4-BE49-F238E27FC236}">
                  <a16:creationId xmlns:a16="http://schemas.microsoft.com/office/drawing/2014/main" xmlns="" id="{A67D2F1D-D9DB-4BC1-9EDC-FF973833E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1" name="Rectangle 77">
              <a:extLst>
                <a:ext uri="{FF2B5EF4-FFF2-40B4-BE49-F238E27FC236}">
                  <a16:creationId xmlns:a16="http://schemas.microsoft.com/office/drawing/2014/main" xmlns="" id="{AE5BB93D-A14C-4535-8614-00C0199C3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2" name="Rectangle 78">
              <a:extLst>
                <a:ext uri="{FF2B5EF4-FFF2-40B4-BE49-F238E27FC236}">
                  <a16:creationId xmlns:a16="http://schemas.microsoft.com/office/drawing/2014/main" xmlns="" id="{FDC6088E-87A2-4154-A31C-CDF320671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Rectangle 79">
              <a:extLst>
                <a:ext uri="{FF2B5EF4-FFF2-40B4-BE49-F238E27FC236}">
                  <a16:creationId xmlns:a16="http://schemas.microsoft.com/office/drawing/2014/main" xmlns="" id="{BC31FCFB-6D51-4FF8-8332-41A345AA3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Rectangle 80">
              <a:extLst>
                <a:ext uri="{FF2B5EF4-FFF2-40B4-BE49-F238E27FC236}">
                  <a16:creationId xmlns:a16="http://schemas.microsoft.com/office/drawing/2014/main" xmlns="" id="{6496227F-A632-46E4-81D9-C6D4464B2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5" name="Rectangle 81">
              <a:extLst>
                <a:ext uri="{FF2B5EF4-FFF2-40B4-BE49-F238E27FC236}">
                  <a16:creationId xmlns:a16="http://schemas.microsoft.com/office/drawing/2014/main" xmlns="" id="{6E429C7E-D1FD-40D1-A004-C872F2D3F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108"/>
              <a:ext cx="37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Mercredi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2">
              <a:extLst>
                <a:ext uri="{FF2B5EF4-FFF2-40B4-BE49-F238E27FC236}">
                  <a16:creationId xmlns:a16="http://schemas.microsoft.com/office/drawing/2014/main" xmlns="" id="{63DF719D-F905-43E4-A8DA-7C6A40D62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" y="210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3">
              <a:extLst>
                <a:ext uri="{FF2B5EF4-FFF2-40B4-BE49-F238E27FC236}">
                  <a16:creationId xmlns:a16="http://schemas.microsoft.com/office/drawing/2014/main" xmlns="" id="{38A230DF-6833-4CF1-B888-45CA46B1C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10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4">
              <a:extLst>
                <a:ext uri="{FF2B5EF4-FFF2-40B4-BE49-F238E27FC236}">
                  <a16:creationId xmlns:a16="http://schemas.microsoft.com/office/drawing/2014/main" xmlns="" id="{C33C1646-8111-4588-92FB-5CFBEBCD9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21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5">
              <a:extLst>
                <a:ext uri="{FF2B5EF4-FFF2-40B4-BE49-F238E27FC236}">
                  <a16:creationId xmlns:a16="http://schemas.microsoft.com/office/drawing/2014/main" xmlns="" id="{F689AAE2-CB76-4DC8-8620-0B9083567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31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86">
              <a:extLst>
                <a:ext uri="{FF2B5EF4-FFF2-40B4-BE49-F238E27FC236}">
                  <a16:creationId xmlns:a16="http://schemas.microsoft.com/office/drawing/2014/main" xmlns="" id="{8394BA14-9864-45F3-849E-18C3DF3F8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424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87">
              <a:extLst>
                <a:ext uri="{FF2B5EF4-FFF2-40B4-BE49-F238E27FC236}">
                  <a16:creationId xmlns:a16="http://schemas.microsoft.com/office/drawing/2014/main" xmlns="" id="{2EFDC717-08B4-47DF-99DB-C5DCE88A2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10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xmlns="" id="{A2E20B3B-5D33-4368-B1F2-5D544115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3" name="Rectangle 89">
              <a:extLst>
                <a:ext uri="{FF2B5EF4-FFF2-40B4-BE49-F238E27FC236}">
                  <a16:creationId xmlns:a16="http://schemas.microsoft.com/office/drawing/2014/main" xmlns="" id="{B96FEE44-137F-4782-8A89-49ADBC357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4" name="Rectangle 90">
              <a:extLst>
                <a:ext uri="{FF2B5EF4-FFF2-40B4-BE49-F238E27FC236}">
                  <a16:creationId xmlns:a16="http://schemas.microsoft.com/office/drawing/2014/main" xmlns="" id="{829CDF36-4537-43E4-939F-AF66C8494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2106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5" name="Rectangle 91">
              <a:extLst>
                <a:ext uri="{FF2B5EF4-FFF2-40B4-BE49-F238E27FC236}">
                  <a16:creationId xmlns:a16="http://schemas.microsoft.com/office/drawing/2014/main" xmlns="" id="{7D9D22B4-D1D6-4A7E-B850-83E2DC1B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6" name="Rectangle 92">
              <a:extLst>
                <a:ext uri="{FF2B5EF4-FFF2-40B4-BE49-F238E27FC236}">
                  <a16:creationId xmlns:a16="http://schemas.microsoft.com/office/drawing/2014/main" xmlns="" id="{B00F15F0-739E-4BDD-AA34-0253883F0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106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7" name="Rectangle 93">
              <a:extLst>
                <a:ext uri="{FF2B5EF4-FFF2-40B4-BE49-F238E27FC236}">
                  <a16:creationId xmlns:a16="http://schemas.microsoft.com/office/drawing/2014/main" xmlns="" id="{16D62BFD-0BA3-4D4B-918A-F7CF6CA13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xmlns="" id="{94D8A6D8-3748-4FA4-990B-A63B3141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106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9" name="Rectangle 95">
              <a:extLst>
                <a:ext uri="{FF2B5EF4-FFF2-40B4-BE49-F238E27FC236}">
                  <a16:creationId xmlns:a16="http://schemas.microsoft.com/office/drawing/2014/main" xmlns="" id="{EB6C734B-904D-4028-86B2-8662A5931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0" name="Rectangle 96">
              <a:extLst>
                <a:ext uri="{FF2B5EF4-FFF2-40B4-BE49-F238E27FC236}">
                  <a16:creationId xmlns:a16="http://schemas.microsoft.com/office/drawing/2014/main" xmlns="" id="{1C689BE6-BBC6-4AC2-A602-50C07B8AD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1" name="Rectangle 97">
              <a:extLst>
                <a:ext uri="{FF2B5EF4-FFF2-40B4-BE49-F238E27FC236}">
                  <a16:creationId xmlns:a16="http://schemas.microsoft.com/office/drawing/2014/main" xmlns="" id="{E2A693E3-9BBD-4042-999A-7EC8BECB2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2" name="Rectangle 98">
              <a:extLst>
                <a:ext uri="{FF2B5EF4-FFF2-40B4-BE49-F238E27FC236}">
                  <a16:creationId xmlns:a16="http://schemas.microsoft.com/office/drawing/2014/main" xmlns="" id="{179437DD-39C9-4A70-8E2F-484C5497A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xmlns="" id="{57B5024D-8EC3-4B9E-A441-5DB2239CA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xmlns="" id="{7E7687B6-3CC5-44EC-988E-4E3F67AA1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xmlns="" id="{A6158495-1883-44C5-800F-69345F69A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532"/>
              <a:ext cx="23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Jeudi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02">
              <a:extLst>
                <a:ext uri="{FF2B5EF4-FFF2-40B4-BE49-F238E27FC236}">
                  <a16:creationId xmlns:a16="http://schemas.microsoft.com/office/drawing/2014/main" xmlns="" id="{76E991AA-5157-4A15-B81F-F6EF63426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" y="253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xmlns="" id="{5B264D5C-8224-44D8-912D-1F2E6158B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53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4">
              <a:extLst>
                <a:ext uri="{FF2B5EF4-FFF2-40B4-BE49-F238E27FC236}">
                  <a16:creationId xmlns:a16="http://schemas.microsoft.com/office/drawing/2014/main" xmlns="" id="{53F2E65C-1927-464F-B058-1988B046E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637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xmlns="" id="{F711D6D4-91B8-48AA-9B28-2C0B2E420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74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6">
              <a:extLst>
                <a:ext uri="{FF2B5EF4-FFF2-40B4-BE49-F238E27FC236}">
                  <a16:creationId xmlns:a16="http://schemas.microsoft.com/office/drawing/2014/main" xmlns="" id="{62B3EE64-8B39-402D-B8E6-4D6E7504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84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07">
              <a:extLst>
                <a:ext uri="{FF2B5EF4-FFF2-40B4-BE49-F238E27FC236}">
                  <a16:creationId xmlns:a16="http://schemas.microsoft.com/office/drawing/2014/main" xmlns="" id="{70D26AEC-C78E-49DB-9E81-147DC2638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53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08">
              <a:extLst>
                <a:ext uri="{FF2B5EF4-FFF2-40B4-BE49-F238E27FC236}">
                  <a16:creationId xmlns:a16="http://schemas.microsoft.com/office/drawing/2014/main" xmlns="" id="{D468671C-B8F4-44F9-85D5-6B25A4AAB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Rectangle 109">
              <a:extLst>
                <a:ext uri="{FF2B5EF4-FFF2-40B4-BE49-F238E27FC236}">
                  <a16:creationId xmlns:a16="http://schemas.microsoft.com/office/drawing/2014/main" xmlns="" id="{62168782-9356-489E-B5B2-AE2BA411E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Rectangle 110">
              <a:extLst>
                <a:ext uri="{FF2B5EF4-FFF2-40B4-BE49-F238E27FC236}">
                  <a16:creationId xmlns:a16="http://schemas.microsoft.com/office/drawing/2014/main" xmlns="" id="{0618D9FB-44A9-438A-A057-C343F8582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2530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Rectangle 111">
              <a:extLst>
                <a:ext uri="{FF2B5EF4-FFF2-40B4-BE49-F238E27FC236}">
                  <a16:creationId xmlns:a16="http://schemas.microsoft.com/office/drawing/2014/main" xmlns="" id="{F9FC6C8E-0E65-403F-82E8-C0D68C6A1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6" name="Rectangle 112">
              <a:extLst>
                <a:ext uri="{FF2B5EF4-FFF2-40B4-BE49-F238E27FC236}">
                  <a16:creationId xmlns:a16="http://schemas.microsoft.com/office/drawing/2014/main" xmlns="" id="{1DC568E6-9DC5-4995-89D6-743036A72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530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7" name="Rectangle 113">
              <a:extLst>
                <a:ext uri="{FF2B5EF4-FFF2-40B4-BE49-F238E27FC236}">
                  <a16:creationId xmlns:a16="http://schemas.microsoft.com/office/drawing/2014/main" xmlns="" id="{710CDF0C-3146-4925-93B4-74D7031BE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8" name="Rectangle 114">
              <a:extLst>
                <a:ext uri="{FF2B5EF4-FFF2-40B4-BE49-F238E27FC236}">
                  <a16:creationId xmlns:a16="http://schemas.microsoft.com/office/drawing/2014/main" xmlns="" id="{AC3CD375-18AD-4970-9215-849B6953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530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9" name="Rectangle 115">
              <a:extLst>
                <a:ext uri="{FF2B5EF4-FFF2-40B4-BE49-F238E27FC236}">
                  <a16:creationId xmlns:a16="http://schemas.microsoft.com/office/drawing/2014/main" xmlns="" id="{7AD7C1E3-00B8-4280-81A4-AE2F6F617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0" name="Rectangle 116">
              <a:extLst>
                <a:ext uri="{FF2B5EF4-FFF2-40B4-BE49-F238E27FC236}">
                  <a16:creationId xmlns:a16="http://schemas.microsoft.com/office/drawing/2014/main" xmlns="" id="{235B48BD-9163-4E33-BDD3-90E8EF2FF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1" name="Rectangle 117">
              <a:extLst>
                <a:ext uri="{FF2B5EF4-FFF2-40B4-BE49-F238E27FC236}">
                  <a16:creationId xmlns:a16="http://schemas.microsoft.com/office/drawing/2014/main" xmlns="" id="{B0C7164D-D689-45ED-B69B-E994A3B68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2" name="Rectangle 118">
              <a:extLst>
                <a:ext uri="{FF2B5EF4-FFF2-40B4-BE49-F238E27FC236}">
                  <a16:creationId xmlns:a16="http://schemas.microsoft.com/office/drawing/2014/main" xmlns="" id="{41F30684-D5D2-4715-BB3D-8BAD8BAF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3" name="Rectangle 119">
              <a:extLst>
                <a:ext uri="{FF2B5EF4-FFF2-40B4-BE49-F238E27FC236}">
                  <a16:creationId xmlns:a16="http://schemas.microsoft.com/office/drawing/2014/main" xmlns="" id="{7DE641B0-DEF0-43EE-A32F-E99EAB52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4" name="Rectangle 120">
              <a:extLst>
                <a:ext uri="{FF2B5EF4-FFF2-40B4-BE49-F238E27FC236}">
                  <a16:creationId xmlns:a16="http://schemas.microsoft.com/office/drawing/2014/main" xmlns="" id="{01CA77DB-CD92-4241-A9B5-9ACCCEB6C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5" name="Rectangle 121">
              <a:extLst>
                <a:ext uri="{FF2B5EF4-FFF2-40B4-BE49-F238E27FC236}">
                  <a16:creationId xmlns:a16="http://schemas.microsoft.com/office/drawing/2014/main" xmlns="" id="{B4CF286D-E9B5-447F-A3DE-CE0430A81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956"/>
              <a:ext cx="37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Vendredi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22">
              <a:extLst>
                <a:ext uri="{FF2B5EF4-FFF2-40B4-BE49-F238E27FC236}">
                  <a16:creationId xmlns:a16="http://schemas.microsoft.com/office/drawing/2014/main" xmlns="" id="{C7A5D33D-CF2D-41D0-801A-60C9C81C4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95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23">
              <a:extLst>
                <a:ext uri="{FF2B5EF4-FFF2-40B4-BE49-F238E27FC236}">
                  <a16:creationId xmlns:a16="http://schemas.microsoft.com/office/drawing/2014/main" xmlns="" id="{BB25557F-4F7E-4943-B3EE-574EF2FE0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95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24">
              <a:extLst>
                <a:ext uri="{FF2B5EF4-FFF2-40B4-BE49-F238E27FC236}">
                  <a16:creationId xmlns:a16="http://schemas.microsoft.com/office/drawing/2014/main" xmlns="" id="{92349343-09A1-4DB2-BEAA-6E13D7C2E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06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25">
              <a:extLst>
                <a:ext uri="{FF2B5EF4-FFF2-40B4-BE49-F238E27FC236}">
                  <a16:creationId xmlns:a16="http://schemas.microsoft.com/office/drawing/2014/main" xmlns="" id="{4C911E23-2855-4AE3-89BA-6CE515CB6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167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26">
              <a:extLst>
                <a:ext uri="{FF2B5EF4-FFF2-40B4-BE49-F238E27FC236}">
                  <a16:creationId xmlns:a16="http://schemas.microsoft.com/office/drawing/2014/main" xmlns="" id="{920CF98D-FE26-4DFA-AD27-C3D7DC716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27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127">
              <a:extLst>
                <a:ext uri="{FF2B5EF4-FFF2-40B4-BE49-F238E27FC236}">
                  <a16:creationId xmlns:a16="http://schemas.microsoft.com/office/drawing/2014/main" xmlns="" id="{22ACF89E-003E-4ECF-97E6-3E8D56B49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95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28">
              <a:extLst>
                <a:ext uri="{FF2B5EF4-FFF2-40B4-BE49-F238E27FC236}">
                  <a16:creationId xmlns:a16="http://schemas.microsoft.com/office/drawing/2014/main" xmlns="" id="{68E55D95-882A-48CB-953E-6491A68F2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" name="Rectangle 129">
              <a:extLst>
                <a:ext uri="{FF2B5EF4-FFF2-40B4-BE49-F238E27FC236}">
                  <a16:creationId xmlns:a16="http://schemas.microsoft.com/office/drawing/2014/main" xmlns="" id="{8B877F12-0507-4B90-88E2-3E9192244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4" name="Rectangle 130">
              <a:extLst>
                <a:ext uri="{FF2B5EF4-FFF2-40B4-BE49-F238E27FC236}">
                  <a16:creationId xmlns:a16="http://schemas.microsoft.com/office/drawing/2014/main" xmlns="" id="{F00424AF-2ECF-41F4-81CB-D8ED53633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2955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5" name="Rectangle 131">
              <a:extLst>
                <a:ext uri="{FF2B5EF4-FFF2-40B4-BE49-F238E27FC236}">
                  <a16:creationId xmlns:a16="http://schemas.microsoft.com/office/drawing/2014/main" xmlns="" id="{FDE4FFE1-4B86-49FD-BB42-67F46C1B8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6" name="Rectangle 132">
              <a:extLst>
                <a:ext uri="{FF2B5EF4-FFF2-40B4-BE49-F238E27FC236}">
                  <a16:creationId xmlns:a16="http://schemas.microsoft.com/office/drawing/2014/main" xmlns="" id="{2CBB91C5-2274-48E1-90A3-6A9B1CE76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955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7" name="Rectangle 133">
              <a:extLst>
                <a:ext uri="{FF2B5EF4-FFF2-40B4-BE49-F238E27FC236}">
                  <a16:creationId xmlns:a16="http://schemas.microsoft.com/office/drawing/2014/main" xmlns="" id="{35DD8B74-F9FE-4E89-878C-EF9BD87C9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8" name="Rectangle 134">
              <a:extLst>
                <a:ext uri="{FF2B5EF4-FFF2-40B4-BE49-F238E27FC236}">
                  <a16:creationId xmlns:a16="http://schemas.microsoft.com/office/drawing/2014/main" xmlns="" id="{CE611F75-3F28-46CD-ADDF-91584EF6E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955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9" name="Rectangle 135">
              <a:extLst>
                <a:ext uri="{FF2B5EF4-FFF2-40B4-BE49-F238E27FC236}">
                  <a16:creationId xmlns:a16="http://schemas.microsoft.com/office/drawing/2014/main" xmlns="" id="{54D5D037-7ED3-4C62-85E9-81C03F93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0" name="Rectangle 136">
              <a:extLst>
                <a:ext uri="{FF2B5EF4-FFF2-40B4-BE49-F238E27FC236}">
                  <a16:creationId xmlns:a16="http://schemas.microsoft.com/office/drawing/2014/main" xmlns="" id="{BC934FBF-9937-496C-9FB6-AD66383FE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" name="Rectangle 137">
              <a:extLst>
                <a:ext uri="{FF2B5EF4-FFF2-40B4-BE49-F238E27FC236}">
                  <a16:creationId xmlns:a16="http://schemas.microsoft.com/office/drawing/2014/main" xmlns="" id="{E2CE6A14-315C-458F-8AB0-2F3FF214A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2" name="Rectangle 138">
              <a:extLst>
                <a:ext uri="{FF2B5EF4-FFF2-40B4-BE49-F238E27FC236}">
                  <a16:creationId xmlns:a16="http://schemas.microsoft.com/office/drawing/2014/main" xmlns="" id="{7FD19C26-85DB-49CF-A002-4CE27C5BE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3" name="Rectangle 139">
              <a:extLst>
                <a:ext uri="{FF2B5EF4-FFF2-40B4-BE49-F238E27FC236}">
                  <a16:creationId xmlns:a16="http://schemas.microsoft.com/office/drawing/2014/main" xmlns="" id="{64096CA5-A653-46D0-949C-544E3F952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4" name="Rectangle 140">
              <a:extLst>
                <a:ext uri="{FF2B5EF4-FFF2-40B4-BE49-F238E27FC236}">
                  <a16:creationId xmlns:a16="http://schemas.microsoft.com/office/drawing/2014/main" xmlns="" id="{86113133-B620-4C56-AE04-176D38D7A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5" name="Rectangle 141">
              <a:extLst>
                <a:ext uri="{FF2B5EF4-FFF2-40B4-BE49-F238E27FC236}">
                  <a16:creationId xmlns:a16="http://schemas.microsoft.com/office/drawing/2014/main" xmlns="" id="{7A8F2D9F-7D75-45CF-A0EF-BBD9CB8F2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3381"/>
              <a:ext cx="30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Samedi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142">
              <a:extLst>
                <a:ext uri="{FF2B5EF4-FFF2-40B4-BE49-F238E27FC236}">
                  <a16:creationId xmlns:a16="http://schemas.microsoft.com/office/drawing/2014/main" xmlns="" id="{069D630D-A640-467E-9688-FB5FC7B9C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338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143">
              <a:extLst>
                <a:ext uri="{FF2B5EF4-FFF2-40B4-BE49-F238E27FC236}">
                  <a16:creationId xmlns:a16="http://schemas.microsoft.com/office/drawing/2014/main" xmlns="" id="{72384E1D-FCF9-49D8-B4E6-C222136AE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38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144">
              <a:extLst>
                <a:ext uri="{FF2B5EF4-FFF2-40B4-BE49-F238E27FC236}">
                  <a16:creationId xmlns:a16="http://schemas.microsoft.com/office/drawing/2014/main" xmlns="" id="{92125B9A-71A3-4CF0-9637-47BEA2CB5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48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145">
              <a:extLst>
                <a:ext uri="{FF2B5EF4-FFF2-40B4-BE49-F238E27FC236}">
                  <a16:creationId xmlns:a16="http://schemas.microsoft.com/office/drawing/2014/main" xmlns="" id="{6D721E61-45F3-468B-8C83-428EAF039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59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146">
              <a:extLst>
                <a:ext uri="{FF2B5EF4-FFF2-40B4-BE49-F238E27FC236}">
                  <a16:creationId xmlns:a16="http://schemas.microsoft.com/office/drawing/2014/main" xmlns="" id="{D2EBB4E6-D791-4BCB-BFF8-039EA9A52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38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147">
              <a:extLst>
                <a:ext uri="{FF2B5EF4-FFF2-40B4-BE49-F238E27FC236}">
                  <a16:creationId xmlns:a16="http://schemas.microsoft.com/office/drawing/2014/main" xmlns="" id="{36A8DDF2-A7E9-4E20-92A8-22D227224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2" name="Rectangle 148">
              <a:extLst>
                <a:ext uri="{FF2B5EF4-FFF2-40B4-BE49-F238E27FC236}">
                  <a16:creationId xmlns:a16="http://schemas.microsoft.com/office/drawing/2014/main" xmlns="" id="{8BE1AE3B-6CCF-4970-A470-63C629E11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3" name="Rectangle 149">
              <a:extLst>
                <a:ext uri="{FF2B5EF4-FFF2-40B4-BE49-F238E27FC236}">
                  <a16:creationId xmlns:a16="http://schemas.microsoft.com/office/drawing/2014/main" xmlns="" id="{F797B11B-4E25-423E-A600-33B976617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3379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4" name="Rectangle 150">
              <a:extLst>
                <a:ext uri="{FF2B5EF4-FFF2-40B4-BE49-F238E27FC236}">
                  <a16:creationId xmlns:a16="http://schemas.microsoft.com/office/drawing/2014/main" xmlns="" id="{9BA93D06-2420-4250-BACD-68D55D199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5" name="Rectangle 151">
              <a:extLst>
                <a:ext uri="{FF2B5EF4-FFF2-40B4-BE49-F238E27FC236}">
                  <a16:creationId xmlns:a16="http://schemas.microsoft.com/office/drawing/2014/main" xmlns="" id="{80BA9ABB-3AF7-4F59-86D9-C7251359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3379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6" name="Rectangle 152">
              <a:extLst>
                <a:ext uri="{FF2B5EF4-FFF2-40B4-BE49-F238E27FC236}">
                  <a16:creationId xmlns:a16="http://schemas.microsoft.com/office/drawing/2014/main" xmlns="" id="{9A7C1860-B1DB-4D7F-8AA0-BD2420AB3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7" name="Rectangle 153">
              <a:extLst>
                <a:ext uri="{FF2B5EF4-FFF2-40B4-BE49-F238E27FC236}">
                  <a16:creationId xmlns:a16="http://schemas.microsoft.com/office/drawing/2014/main" xmlns="" id="{4585C88F-A61A-472C-BCF6-CF60D84CC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3379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8" name="Rectangle 154">
              <a:extLst>
                <a:ext uri="{FF2B5EF4-FFF2-40B4-BE49-F238E27FC236}">
                  <a16:creationId xmlns:a16="http://schemas.microsoft.com/office/drawing/2014/main" xmlns="" id="{E3BBCA6A-F01C-4B18-8C2B-B11C35FCE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9" name="Rectangle 155">
              <a:extLst>
                <a:ext uri="{FF2B5EF4-FFF2-40B4-BE49-F238E27FC236}">
                  <a16:creationId xmlns:a16="http://schemas.microsoft.com/office/drawing/2014/main" xmlns="" id="{4C2C9F0A-2718-4A25-8A9F-96ED7FDF7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0" name="Rectangle 156">
              <a:extLst>
                <a:ext uri="{FF2B5EF4-FFF2-40B4-BE49-F238E27FC236}">
                  <a16:creationId xmlns:a16="http://schemas.microsoft.com/office/drawing/2014/main" xmlns="" id="{4C7DCCC5-A4EC-4708-9B83-ADE878117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1" name="Rectangle 157">
              <a:extLst>
                <a:ext uri="{FF2B5EF4-FFF2-40B4-BE49-F238E27FC236}">
                  <a16:creationId xmlns:a16="http://schemas.microsoft.com/office/drawing/2014/main" xmlns="" id="{361B7F71-0FEA-4029-BA6D-6AF4476BA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2" name="Rectangle 158">
              <a:extLst>
                <a:ext uri="{FF2B5EF4-FFF2-40B4-BE49-F238E27FC236}">
                  <a16:creationId xmlns:a16="http://schemas.microsoft.com/office/drawing/2014/main" xmlns="" id="{27B5A640-7418-4AE8-91A0-D5366D642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3" name="Rectangle 159">
              <a:extLst>
                <a:ext uri="{FF2B5EF4-FFF2-40B4-BE49-F238E27FC236}">
                  <a16:creationId xmlns:a16="http://schemas.microsoft.com/office/drawing/2014/main" xmlns="" id="{487297ED-1A19-4E8A-B80E-C8B0323F1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4" name="Rectangle 160">
              <a:extLst>
                <a:ext uri="{FF2B5EF4-FFF2-40B4-BE49-F238E27FC236}">
                  <a16:creationId xmlns:a16="http://schemas.microsoft.com/office/drawing/2014/main" xmlns="" id="{3CA9FE3B-F3F2-465F-815F-A6D76086E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3699"/>
              <a:ext cx="40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Dimanche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161">
              <a:extLst>
                <a:ext uri="{FF2B5EF4-FFF2-40B4-BE49-F238E27FC236}">
                  <a16:creationId xmlns:a16="http://schemas.microsoft.com/office/drawing/2014/main" xmlns="" id="{7984BE73-4CA6-4FC8-99FB-2964F2D84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69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162">
              <a:extLst>
                <a:ext uri="{FF2B5EF4-FFF2-40B4-BE49-F238E27FC236}">
                  <a16:creationId xmlns:a16="http://schemas.microsoft.com/office/drawing/2014/main" xmlns="" id="{428258FE-D9D5-4118-9223-BF979A1BA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69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xmlns="" id="{E47DDDE2-9A08-4186-8903-43B84EDC8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805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164">
              <a:extLst>
                <a:ext uri="{FF2B5EF4-FFF2-40B4-BE49-F238E27FC236}">
                  <a16:creationId xmlns:a16="http://schemas.microsoft.com/office/drawing/2014/main" xmlns="" id="{26B7D180-5592-48F0-AC12-611C6014C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910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165">
              <a:extLst>
                <a:ext uri="{FF2B5EF4-FFF2-40B4-BE49-F238E27FC236}">
                  <a16:creationId xmlns:a16="http://schemas.microsoft.com/office/drawing/2014/main" xmlns="" id="{F627CA83-98D4-4D48-8B9B-DC148B42A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711"/>
              <a:ext cx="725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Asseyez-vous</a:t>
              </a: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et </a:t>
              </a:r>
              <a:r>
                <a:rPr kumimoji="0" lang="en-US" altLang="en-US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déterminez</a:t>
              </a: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le pla</a:t>
              </a:r>
              <a:r>
                <a:rPr lang="en-US" altLang="en-US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 de la </a:t>
              </a:r>
              <a:r>
                <a:rPr lang="en-US" altLang="en-US" sz="9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semaine</a:t>
              </a:r>
              <a:r>
                <a:rPr lang="en-US" altLang="en-US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en-US" sz="9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prochaine</a:t>
              </a:r>
              <a:r>
                <a:rPr lang="en-US" altLang="en-US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.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166">
              <a:extLst>
                <a:ext uri="{FF2B5EF4-FFF2-40B4-BE49-F238E27FC236}">
                  <a16:creationId xmlns:a16="http://schemas.microsoft.com/office/drawing/2014/main" xmlns="" id="{E0781777-5183-4FE8-85EE-CEDDBD0C8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167">
              <a:extLst>
                <a:ext uri="{FF2B5EF4-FFF2-40B4-BE49-F238E27FC236}">
                  <a16:creationId xmlns:a16="http://schemas.microsoft.com/office/drawing/2014/main" xmlns="" id="{CDC8A51F-6EEE-46B1-9BA1-9C6902B8A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168">
              <a:extLst>
                <a:ext uri="{FF2B5EF4-FFF2-40B4-BE49-F238E27FC236}">
                  <a16:creationId xmlns:a16="http://schemas.microsoft.com/office/drawing/2014/main" xmlns="" id="{041CA0CD-062D-4A59-AD73-5A6121D82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169">
              <a:extLst>
                <a:ext uri="{FF2B5EF4-FFF2-40B4-BE49-F238E27FC236}">
                  <a16:creationId xmlns:a16="http://schemas.microsoft.com/office/drawing/2014/main" xmlns="" id="{40A024A7-8E13-4F64-9C24-75535BC41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170">
              <a:extLst>
                <a:ext uri="{FF2B5EF4-FFF2-40B4-BE49-F238E27FC236}">
                  <a16:creationId xmlns:a16="http://schemas.microsoft.com/office/drawing/2014/main" xmlns="" id="{CB403948-F671-4A77-8980-441FBBC49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805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171">
              <a:extLst>
                <a:ext uri="{FF2B5EF4-FFF2-40B4-BE49-F238E27FC236}">
                  <a16:creationId xmlns:a16="http://schemas.microsoft.com/office/drawing/2014/main" xmlns="" id="{80C99B33-7914-48FD-B6CC-A032FE9EE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3805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172">
              <a:extLst>
                <a:ext uri="{FF2B5EF4-FFF2-40B4-BE49-F238E27FC236}">
                  <a16:creationId xmlns:a16="http://schemas.microsoft.com/office/drawing/2014/main" xmlns="" id="{F7E2E456-BE20-4712-81F8-9947367F7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910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173">
              <a:extLst>
                <a:ext uri="{FF2B5EF4-FFF2-40B4-BE49-F238E27FC236}">
                  <a16:creationId xmlns:a16="http://schemas.microsoft.com/office/drawing/2014/main" xmlns="" id="{1DE6C1D6-9AA5-4D00-A03C-A934402E7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4016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175">
              <a:extLst>
                <a:ext uri="{FF2B5EF4-FFF2-40B4-BE49-F238E27FC236}">
                  <a16:creationId xmlns:a16="http://schemas.microsoft.com/office/drawing/2014/main" xmlns="" id="{F9D4ACF4-0079-4213-AF14-CDBA59994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1" y="412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176">
              <a:extLst>
                <a:ext uri="{FF2B5EF4-FFF2-40B4-BE49-F238E27FC236}">
                  <a16:creationId xmlns:a16="http://schemas.microsoft.com/office/drawing/2014/main" xmlns="" id="{F2233EE7-B481-4482-A4FC-3D4B68D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0" name="Rectangle 177">
              <a:extLst>
                <a:ext uri="{FF2B5EF4-FFF2-40B4-BE49-F238E27FC236}">
                  <a16:creationId xmlns:a16="http://schemas.microsoft.com/office/drawing/2014/main" xmlns="" id="{4F945012-2A17-4320-B36D-A7FB1BC29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1" name="Rectangle 178">
              <a:extLst>
                <a:ext uri="{FF2B5EF4-FFF2-40B4-BE49-F238E27FC236}">
                  <a16:creationId xmlns:a16="http://schemas.microsoft.com/office/drawing/2014/main" xmlns="" id="{3FD95726-4ED0-4046-9E5E-F696DE67E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3698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2" name="Rectangle 179">
              <a:extLst>
                <a:ext uri="{FF2B5EF4-FFF2-40B4-BE49-F238E27FC236}">
                  <a16:creationId xmlns:a16="http://schemas.microsoft.com/office/drawing/2014/main" xmlns="" id="{41163AB7-71FF-4A5E-8070-50F2684D3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3" name="Rectangle 180">
              <a:extLst>
                <a:ext uri="{FF2B5EF4-FFF2-40B4-BE49-F238E27FC236}">
                  <a16:creationId xmlns:a16="http://schemas.microsoft.com/office/drawing/2014/main" xmlns="" id="{F7732F45-938E-49AE-AEA9-779475DBC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3698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4" name="Rectangle 181">
              <a:extLst>
                <a:ext uri="{FF2B5EF4-FFF2-40B4-BE49-F238E27FC236}">
                  <a16:creationId xmlns:a16="http://schemas.microsoft.com/office/drawing/2014/main" xmlns="" id="{9C712095-B3B4-4CB0-8D1D-FC26CF81B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5" name="Rectangle 182">
              <a:extLst>
                <a:ext uri="{FF2B5EF4-FFF2-40B4-BE49-F238E27FC236}">
                  <a16:creationId xmlns:a16="http://schemas.microsoft.com/office/drawing/2014/main" xmlns="" id="{510EE7C5-9A4A-4CEE-875E-BBC5678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3698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6" name="Rectangle 183">
              <a:extLst>
                <a:ext uri="{FF2B5EF4-FFF2-40B4-BE49-F238E27FC236}">
                  <a16:creationId xmlns:a16="http://schemas.microsoft.com/office/drawing/2014/main" xmlns="" id="{E055AEED-89D3-4A56-A7EA-6AE2A26FD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7" name="Rectangle 184">
              <a:extLst>
                <a:ext uri="{FF2B5EF4-FFF2-40B4-BE49-F238E27FC236}">
                  <a16:creationId xmlns:a16="http://schemas.microsoft.com/office/drawing/2014/main" xmlns="" id="{3510E656-8124-4B5C-A75E-719688FF6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8" name="Rectangle 185">
              <a:extLst>
                <a:ext uri="{FF2B5EF4-FFF2-40B4-BE49-F238E27FC236}">
                  <a16:creationId xmlns:a16="http://schemas.microsoft.com/office/drawing/2014/main" xmlns="" id="{26297A11-D790-435C-B706-FF14BF589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9" name="Rectangle 186">
              <a:extLst>
                <a:ext uri="{FF2B5EF4-FFF2-40B4-BE49-F238E27FC236}">
                  <a16:creationId xmlns:a16="http://schemas.microsoft.com/office/drawing/2014/main" xmlns="" id="{F7B5A3C6-2468-4C09-813C-C95E1A501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0" name="Rectangle 187">
              <a:extLst>
                <a:ext uri="{FF2B5EF4-FFF2-40B4-BE49-F238E27FC236}">
                  <a16:creationId xmlns:a16="http://schemas.microsoft.com/office/drawing/2014/main" xmlns="" id="{E2D99740-7833-4B04-B5E6-0303E4DA6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4228"/>
              <a:ext cx="72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1" name="Rectangle 188">
              <a:extLst>
                <a:ext uri="{FF2B5EF4-FFF2-40B4-BE49-F238E27FC236}">
                  <a16:creationId xmlns:a16="http://schemas.microsoft.com/office/drawing/2014/main" xmlns="" id="{E12E49E3-F137-4B55-96D5-23585B790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2" name="Rectangle 189">
              <a:extLst>
                <a:ext uri="{FF2B5EF4-FFF2-40B4-BE49-F238E27FC236}">
                  <a16:creationId xmlns:a16="http://schemas.microsoft.com/office/drawing/2014/main" xmlns="" id="{12A38320-339D-4CD6-A85B-149DF180F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3" name="Rectangle 190">
              <a:extLst>
                <a:ext uri="{FF2B5EF4-FFF2-40B4-BE49-F238E27FC236}">
                  <a16:creationId xmlns:a16="http://schemas.microsoft.com/office/drawing/2014/main" xmlns="" id="{714E91C0-1477-4666-84F8-2FEC8FD3E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4228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4" name="Rectangle 191">
              <a:extLst>
                <a:ext uri="{FF2B5EF4-FFF2-40B4-BE49-F238E27FC236}">
                  <a16:creationId xmlns:a16="http://schemas.microsoft.com/office/drawing/2014/main" xmlns="" id="{7AFF862E-A1DB-4098-B37B-A6FC4A4AA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5" name="Rectangle 192">
              <a:extLst>
                <a:ext uri="{FF2B5EF4-FFF2-40B4-BE49-F238E27FC236}">
                  <a16:creationId xmlns:a16="http://schemas.microsoft.com/office/drawing/2014/main" xmlns="" id="{D6B7B6B4-7281-419B-A047-A65F8053A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6" name="Rectangle 193">
              <a:extLst>
                <a:ext uri="{FF2B5EF4-FFF2-40B4-BE49-F238E27FC236}">
                  <a16:creationId xmlns:a16="http://schemas.microsoft.com/office/drawing/2014/main" xmlns="" id="{ADA3DA30-98BF-487C-B816-EC08D8E11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4228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7" name="Rectangle 194">
              <a:extLst>
                <a:ext uri="{FF2B5EF4-FFF2-40B4-BE49-F238E27FC236}">
                  <a16:creationId xmlns:a16="http://schemas.microsoft.com/office/drawing/2014/main" xmlns="" id="{FAA7E9A7-B2C5-4D5A-954F-C0D437BEA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8" name="Rectangle 195">
              <a:extLst>
                <a:ext uri="{FF2B5EF4-FFF2-40B4-BE49-F238E27FC236}">
                  <a16:creationId xmlns:a16="http://schemas.microsoft.com/office/drawing/2014/main" xmlns="" id="{5AF5C972-870C-41D2-8602-98CD7ACFE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9" name="Rectangle 196">
              <a:extLst>
                <a:ext uri="{FF2B5EF4-FFF2-40B4-BE49-F238E27FC236}">
                  <a16:creationId xmlns:a16="http://schemas.microsoft.com/office/drawing/2014/main" xmlns="" id="{AFF29DA3-EF39-4D66-8843-55BEDB920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4228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0" name="Rectangle 197">
              <a:extLst>
                <a:ext uri="{FF2B5EF4-FFF2-40B4-BE49-F238E27FC236}">
                  <a16:creationId xmlns:a16="http://schemas.microsoft.com/office/drawing/2014/main" xmlns="" id="{3F59CF32-2AB1-42E7-8532-FFAA8D8B3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1" name="Rectangle 198">
              <a:extLst>
                <a:ext uri="{FF2B5EF4-FFF2-40B4-BE49-F238E27FC236}">
                  <a16:creationId xmlns:a16="http://schemas.microsoft.com/office/drawing/2014/main" xmlns="" id="{6370B104-67A3-44F9-AB86-B53EC6072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2" name="Rectangle 199">
              <a:extLst>
                <a:ext uri="{FF2B5EF4-FFF2-40B4-BE49-F238E27FC236}">
                  <a16:creationId xmlns:a16="http://schemas.microsoft.com/office/drawing/2014/main" xmlns="" id="{B97C49BF-A1A5-4249-9C5F-7B15C14E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3" name="Rectangle 200">
              <a:extLst>
                <a:ext uri="{FF2B5EF4-FFF2-40B4-BE49-F238E27FC236}">
                  <a16:creationId xmlns:a16="http://schemas.microsoft.com/office/drawing/2014/main" xmlns="" id="{4385C210-0235-465B-AE31-4B4F199E9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8" y="4230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7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99392"/>
            <a:ext cx="4032448" cy="4032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512" y="476672"/>
            <a:ext cx="5760640" cy="2370187"/>
          </a:xfrm>
        </p:spPr>
        <p:txBody>
          <a:bodyPr>
            <a:normAutofit fontScale="90000"/>
          </a:bodyPr>
          <a:lstStyle/>
          <a:p>
            <a:r>
              <a:rPr lang="fr-CA">
                <a:solidFill>
                  <a:srgbClr val="00B0F0"/>
                </a:solidFill>
              </a:rPr>
              <a:t>Discussion : </a:t>
            </a:r>
            <a:br>
              <a:rPr lang="fr-CA">
                <a:solidFill>
                  <a:srgbClr val="00B0F0"/>
                </a:solidFill>
              </a:rPr>
            </a:br>
            <a:r>
              <a:rPr lang="fr-CA">
                <a:solidFill>
                  <a:srgbClr val="00B0F0"/>
                </a:solidFill>
              </a:rPr>
              <a:t>« Comment organisez-vous votre temps par ordre de priorités?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9512" y="2852936"/>
            <a:ext cx="6768752" cy="352839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Quels outils avez-vous essayés? (Liste de tâches, calendriers, autre outil informatique, les petites victoires, exécuter une initiative stratégique par semaine, sous-traitance, assistant personnel, tactiques de délégation, tactiques dilatoires, concentration, etc.)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Combien d’heures accordez-vous aux ventes?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Comment prenez-vous du temps pour améliorer votre stratégie de vente et de livraison?</a:t>
            </a:r>
          </a:p>
        </p:txBody>
      </p:sp>
    </p:spTree>
    <p:extLst>
      <p:ext uri="{BB962C8B-B14F-4D97-AF65-F5344CB8AC3E}">
        <p14:creationId xmlns:p14="http://schemas.microsoft.com/office/powerpoint/2010/main" val="40217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" y="0"/>
            <a:ext cx="6010747" cy="6010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716016" y="1484784"/>
            <a:ext cx="4038600" cy="4525963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Accorder du temps à la vente</a:t>
            </a:r>
          </a:p>
          <a:p>
            <a:pPr lvl="0"/>
            <a:r>
              <a:rPr lang="fr-CA" dirty="0"/>
              <a:t>Priorités de prospection</a:t>
            </a:r>
          </a:p>
          <a:p>
            <a:r>
              <a:rPr lang="fr-CA" dirty="0"/>
              <a:t>Exemple</a:t>
            </a:r>
          </a:p>
          <a:p>
            <a:r>
              <a:rPr lang="fr-CA" dirty="0"/>
              <a:t>À ne pas faire</a:t>
            </a:r>
          </a:p>
          <a:p>
            <a:r>
              <a:rPr lang="fr-CA" dirty="0"/>
              <a:t>Vos prochaines démarches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88A67C-8B9B-45D0-86EB-95AF655933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339" y="0"/>
            <a:ext cx="5066215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691186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512" y="274638"/>
            <a:ext cx="2952328" cy="5962674"/>
          </a:xfrm>
        </p:spPr>
        <p:txBody>
          <a:bodyPr>
            <a:noAutofit/>
          </a:bodyPr>
          <a:lstStyle/>
          <a:p>
            <a:r>
              <a:rPr lang="fr-CA" sz="3200"/>
              <a:t>Les représentants commerciaux doivent établir des priorités entre les clients éventuels, les clients existants, l’administration et bien d’autres tâches qu’ils doivent accomplir.</a:t>
            </a:r>
          </a:p>
        </p:txBody>
      </p:sp>
    </p:spTree>
    <p:extLst>
      <p:ext uri="{BB962C8B-B14F-4D97-AF65-F5344CB8AC3E}">
        <p14:creationId xmlns:p14="http://schemas.microsoft.com/office/powerpoint/2010/main" val="36837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284" y="274638"/>
            <a:ext cx="20544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A" dirty="0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284" y="1340768"/>
            <a:ext cx="22147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fr-CA" dirty="0"/>
              <a:t>Mieux gérer le temps au sein du personnel de vente.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00" y="-27384"/>
            <a:ext cx="6860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AB91B8-2FE4-4E43-ABA2-82B318CAF3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59668" y="-4466"/>
            <a:ext cx="6884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8" name="Rounded Rectangle 7"/>
          <p:cNvSpPr/>
          <p:nvPr>
            <p:custDataLst>
              <p:tags r:id="rId2"/>
            </p:custDataLst>
          </p:nvPr>
        </p:nvSpPr>
        <p:spPr>
          <a:xfrm>
            <a:off x="3563888" y="1412776"/>
            <a:ext cx="4680520" cy="41764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>
                <a:solidFill>
                  <a:schemeClr val="tx1"/>
                </a:solidFill>
              </a:rPr>
              <a:t>Passez plus de temps avec des client éventuels qui achèteront probablement.</a:t>
            </a:r>
          </a:p>
        </p:txBody>
      </p:sp>
    </p:spTree>
    <p:extLst>
      <p:ext uri="{BB962C8B-B14F-4D97-AF65-F5344CB8AC3E}">
        <p14:creationId xmlns:p14="http://schemas.microsoft.com/office/powerpoint/2010/main" val="25725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99392"/>
            <a:ext cx="3384376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B0F0"/>
                </a:solidFill>
              </a:rPr>
              <a:t>Discussion : </a:t>
            </a:r>
            <a:br>
              <a:rPr lang="fr-CA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 Où passez-vous la majeure partie de votre temps aujourd’hui?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23528" y="2780928"/>
            <a:ext cx="6912768" cy="3672408"/>
          </a:xfrm>
        </p:spPr>
        <p:txBody>
          <a:bodyPr>
            <a:noAutofit/>
          </a:bodyPr>
          <a:lstStyle/>
          <a:p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Vous sentez-vous submergé? Vous sentez-vous comme si vous n’aviez pas assez de temps dans une journée?</a:t>
            </a:r>
          </a:p>
          <a:p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Quelles méthodes de gestion du temps utilisez-vous ou avez-vous utilisées par le passé? Fonctionnent-elles? Pourquoi ou pourquoi pas?</a:t>
            </a:r>
          </a:p>
          <a:p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Réservez-vous du temps supplémentaire pour les ventes? Comment?</a:t>
            </a:r>
          </a:p>
          <a:p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Si vous ne prenez du temps pour la vente, pourquoi? </a:t>
            </a:r>
          </a:p>
          <a:p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Quelle est la chose que vous planifiez faire la semaine prochaine pour dégager du temps pour la vente?</a:t>
            </a:r>
          </a:p>
        </p:txBody>
      </p:sp>
    </p:spTree>
    <p:extLst>
      <p:ext uri="{BB962C8B-B14F-4D97-AF65-F5344CB8AC3E}">
        <p14:creationId xmlns:p14="http://schemas.microsoft.com/office/powerpoint/2010/main" val="995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" y="64065"/>
            <a:ext cx="9058093" cy="6794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/>
            <a:r>
              <a:rPr lang="fr-CA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1520" y="1600200"/>
            <a:ext cx="45365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4000"/>
              <a:t>Mieux gérer le temps au sein du personnel de vente.</a:t>
            </a:r>
          </a:p>
        </p:txBody>
      </p:sp>
    </p:spTree>
    <p:extLst>
      <p:ext uri="{BB962C8B-B14F-4D97-AF65-F5344CB8AC3E}">
        <p14:creationId xmlns:p14="http://schemas.microsoft.com/office/powerpoint/2010/main" val="1067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4" y="1988840"/>
            <a:ext cx="6513996" cy="48306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417638"/>
            <a:ext cx="4038600" cy="4525963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Accorder du temps à la vente</a:t>
            </a:r>
          </a:p>
          <a:p>
            <a:pPr lvl="0"/>
            <a:r>
              <a:rPr lang="fr-CA" dirty="0"/>
              <a:t>Priorités de clients éventuels</a:t>
            </a:r>
          </a:p>
          <a:p>
            <a:r>
              <a:rPr lang="fr-CA" dirty="0"/>
              <a:t>Exemple</a:t>
            </a:r>
          </a:p>
          <a:p>
            <a:r>
              <a:rPr lang="fr-CA" dirty="0"/>
              <a:t>À ne pas faire</a:t>
            </a:r>
          </a:p>
          <a:p>
            <a:r>
              <a:rPr lang="fr-CA" dirty="0"/>
              <a:t>Vos prochaines démarches</a:t>
            </a:r>
          </a:p>
          <a:p>
            <a:r>
              <a:rPr lang="fr-CA" dirty="0"/>
              <a:t>Synthèse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2592" y="1317802"/>
            <a:ext cx="3008313" cy="4691063"/>
          </a:xfrm>
        </p:spPr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 dirty="0"/>
              <a:t>Prenez votre feuille de travail et suivez-nous.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28" y="519638"/>
            <a:ext cx="5586141" cy="616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" name="Rectangle 203">
            <a:extLst>
              <a:ext uri="{FF2B5EF4-FFF2-40B4-BE49-F238E27FC236}">
                <a16:creationId xmlns:a16="http://schemas.microsoft.com/office/drawing/2014/main" xmlns="" id="{2EFD3F82-0A2F-49A2-A2A9-C668C4A471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28403" y="746046"/>
            <a:ext cx="3919611" cy="549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9202A8-8231-4577-A7F6-4C9219AE0650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4820896" y="1010739"/>
            <a:ext cx="2952797" cy="4962372"/>
            <a:chOff x="1688" y="663"/>
            <a:chExt cx="2934" cy="367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xmlns="" id="{65FBE3F1-6401-4AA0-92AB-19D8D0CAB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" y="731"/>
              <a:ext cx="246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243F60"/>
                  </a:solidFill>
                  <a:effectLst/>
                  <a:latin typeface="Cambria" panose="02040503050406030204" pitchFamily="18" charset="0"/>
                </a:rPr>
                <a:t>Gestion du temps de </a:t>
              </a:r>
              <a:r>
                <a:rPr kumimoji="0" lang="en-US" altLang="en-US" b="0" i="1" u="none" strike="noStrike" cap="none" normalizeH="0" baseline="0" dirty="0" err="1">
                  <a:ln>
                    <a:noFill/>
                  </a:ln>
                  <a:solidFill>
                    <a:srgbClr val="243F60"/>
                  </a:solidFill>
                  <a:effectLst/>
                  <a:latin typeface="Cambria" panose="02040503050406030204" pitchFamily="18" charset="0"/>
                </a:rPr>
                <a:t>vente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xmlns="" id="{AA25A3AE-7F50-458A-B2DB-C0C91938A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4" y="731"/>
              <a:ext cx="13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1" u="none" strike="noStrike" cap="none" normalizeH="0" baseline="0">
                  <a:ln>
                    <a:noFill/>
                  </a:ln>
                  <a:solidFill>
                    <a:srgbClr val="243F60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xmlns="" id="{6CCA6BB1-3A5D-4716-B3A6-58F847EDE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663"/>
              <a:ext cx="2908" cy="6"/>
            </a:xfrm>
            <a:prstGeom prst="rect">
              <a:avLst/>
            </a:prstGeom>
            <a:solidFill>
              <a:srgbClr val="A7B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xmlns="" id="{28BAF0A2-CB46-4E63-9554-6B5D7C08E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" y="1025"/>
              <a:ext cx="2908" cy="19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xmlns="" id="{E9FEE106-6C67-4215-B639-7E5E81D7F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1046"/>
              <a:ext cx="34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Objectif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29E30D75-BB9E-40DE-B3A3-03877ABD9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1151"/>
              <a:ext cx="56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hebdomadaire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xmlns="" id="{B9214996-8032-46CB-AA37-2DD2C5E46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" y="115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xmlns="" id="{67AF5011-81BC-45B0-92BA-8A38A87F5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046"/>
              <a:ext cx="19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Jour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xmlns="" id="{FD6D714F-78CC-490A-AA63-B63DEEFFF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9" y="104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xmlns="" id="{EE6160A4-9211-487A-9E6D-CDAF5263E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046"/>
              <a:ext cx="37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Tâches à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xmlns="" id="{4A7C0FBE-B3D6-4C2C-9011-83B1A55BE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151"/>
              <a:ext cx="39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accomplir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xmlns="" id="{44081B78-69B0-41FC-B675-FD040878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" y="115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xmlns="" id="{81C0EF8D-1CE4-477E-9F7F-3041D1859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046"/>
              <a:ext cx="33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Activité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xmlns="" id="{BE4A1B73-2FA6-472B-9907-3FE9171ED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151"/>
              <a:ext cx="45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stratégique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xmlns="" id="{935E770C-557B-495D-ACA0-326FBD9BE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7" y="115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xmlns="" id="{27F88250-7DA6-47C4-8B5F-24159F190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044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xmlns="" id="{312E947E-72E0-49E7-BBFE-C19324C18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xmlns="" id="{982B9E91-48A5-4859-981F-5A295C408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1044"/>
              <a:ext cx="728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xmlns="" id="{7A740071-50CE-49BB-9A85-BE4E9418B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046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xmlns="" id="{AA4140BC-E5B1-4A66-BB3D-EA58835D9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xmlns="" id="{C1DD0AC2-C389-439D-9708-1CB18B99E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044"/>
              <a:ext cx="716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xmlns="" id="{D14EE3EC-789C-42C8-9547-C85B23890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046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xmlns="" id="{1D34A110-4035-40F6-A5CA-2130CC625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xmlns="" id="{7D01C299-2578-4F89-B8F3-96252CDBF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044"/>
              <a:ext cx="717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D340BC90-4C8A-44B1-8903-9CE4FAC50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046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xmlns="" id="{5478A0F6-A270-43B0-98C6-2824E4AFA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xmlns="" id="{867BEAF2-28A1-4FD8-A8C1-9F4B4B4B2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044"/>
              <a:ext cx="719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xmlns="" id="{1ED81A1D-4908-41A2-BDF9-C42B4D732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044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xmlns="" id="{B41F1165-BA4D-412D-878B-66F4FB184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044"/>
              <a:ext cx="2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xmlns="" id="{978A76BE-7A2C-4F2C-8918-1E945A9B5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xmlns="" id="{0FC0BE75-59D0-470A-88D7-8B352CA45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xmlns="" id="{3ED49A8C-8BCC-44C8-9791-62FE51129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xmlns="" id="{4008737C-63A1-4ED2-B0E5-A996DF62B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xmlns="" id="{A1838E45-BA42-4802-BB38-EBA17F1BB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048"/>
              <a:ext cx="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xmlns="" id="{638206FC-9865-4925-99AB-FFB53B86F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xmlns="" id="{A437FCDC-5746-45C8-8E9E-11FF8D1CF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259"/>
              <a:ext cx="24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Lundi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xmlns="" id="{D59BDB52-7EA1-44B4-A51E-D5AB663EA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xmlns="" id="{D7214E22-38B1-4CF3-A978-E0D07CD0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xmlns="" id="{01EDF2A7-81BD-499E-8B42-AAA276E8A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364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xmlns="" id="{30586A4C-9611-4302-A8E6-720C42A0A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470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xmlns="" id="{7E4461E1-8191-4615-B3A7-ADF0E370B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575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xmlns="" id="{36010B02-33D9-484E-AC7F-DB738DE5A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25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xmlns="" id="{01300203-8DAE-40E4-ABA8-FE8968D6D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xmlns="" id="{97F16F36-EE5C-4D73-8869-50071B869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1258"/>
              <a:ext cx="72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xmlns="" id="{3695D269-A459-4D24-A216-A33DB431B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xmlns="" id="{F289383C-660C-456C-AD0B-8B992CB8D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258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4" name="Rectangle 51">
              <a:extLst>
                <a:ext uri="{FF2B5EF4-FFF2-40B4-BE49-F238E27FC236}">
                  <a16:creationId xmlns:a16="http://schemas.microsoft.com/office/drawing/2014/main" xmlns="" id="{373B4B95-EC26-479B-B896-49FD2708C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xmlns="" id="{21DAF233-913E-40A7-9DA8-CDFFA5079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258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xmlns="" id="{9AFECED8-6086-40CD-96C0-43CEB0717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7" name="Rectangle 54">
              <a:extLst>
                <a:ext uri="{FF2B5EF4-FFF2-40B4-BE49-F238E27FC236}">
                  <a16:creationId xmlns:a16="http://schemas.microsoft.com/office/drawing/2014/main" xmlns="" id="{0AA05C1A-662A-40A7-9283-2005D80FD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258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xmlns="" id="{E8C52ABE-63ED-4B91-8BCF-774D874D1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25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9" name="Rectangle 56">
              <a:extLst>
                <a:ext uri="{FF2B5EF4-FFF2-40B4-BE49-F238E27FC236}">
                  <a16:creationId xmlns:a16="http://schemas.microsoft.com/office/drawing/2014/main" xmlns="" id="{E2027F87-4E83-4010-A3B5-C7586A3D2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0" name="Rectangle 57">
              <a:extLst>
                <a:ext uri="{FF2B5EF4-FFF2-40B4-BE49-F238E27FC236}">
                  <a16:creationId xmlns:a16="http://schemas.microsoft.com/office/drawing/2014/main" xmlns="" id="{B69E8D7E-B093-44AF-A2A3-9BD1737C9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xmlns="" id="{3AAE7322-9842-4C7B-91A9-FDF866FAD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xmlns="" id="{3B20C86E-1D82-44E4-AF73-99D98E82D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3" name="Rectangle 60">
              <a:extLst>
                <a:ext uri="{FF2B5EF4-FFF2-40B4-BE49-F238E27FC236}">
                  <a16:creationId xmlns:a16="http://schemas.microsoft.com/office/drawing/2014/main" xmlns="" id="{C4E8B0F4-9CE4-450E-9BD4-81AC114A5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262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4" name="Rectangle 61">
              <a:extLst>
                <a:ext uri="{FF2B5EF4-FFF2-40B4-BE49-F238E27FC236}">
                  <a16:creationId xmlns:a16="http://schemas.microsoft.com/office/drawing/2014/main" xmlns="" id="{23C4AFA6-B3A2-4E8C-95C0-51610161D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1683"/>
              <a:ext cx="25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Mardi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2">
              <a:extLst>
                <a:ext uri="{FF2B5EF4-FFF2-40B4-BE49-F238E27FC236}">
                  <a16:creationId xmlns:a16="http://schemas.microsoft.com/office/drawing/2014/main" xmlns="" id="{F4B76FFD-C3B7-4D05-BEC8-3823A18C2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168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3">
              <a:extLst>
                <a:ext uri="{FF2B5EF4-FFF2-40B4-BE49-F238E27FC236}">
                  <a16:creationId xmlns:a16="http://schemas.microsoft.com/office/drawing/2014/main" xmlns="" id="{6CC07C6C-905E-4660-A32B-92EE67887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68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xmlns="" id="{182C7208-1769-4C65-A513-B12E14B24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78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5">
              <a:extLst>
                <a:ext uri="{FF2B5EF4-FFF2-40B4-BE49-F238E27FC236}">
                  <a16:creationId xmlns:a16="http://schemas.microsoft.com/office/drawing/2014/main" xmlns="" id="{91F045E5-A0D4-46EE-A3FA-0350AB8BF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1894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xmlns="" id="{BB1F8358-7689-41B4-B3CE-3F3125E6E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000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7">
              <a:extLst>
                <a:ext uri="{FF2B5EF4-FFF2-40B4-BE49-F238E27FC236}">
                  <a16:creationId xmlns:a16="http://schemas.microsoft.com/office/drawing/2014/main" xmlns="" id="{559714B4-30CC-4B01-94AB-E1EA6B038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168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8">
              <a:extLst>
                <a:ext uri="{FF2B5EF4-FFF2-40B4-BE49-F238E27FC236}">
                  <a16:creationId xmlns:a16="http://schemas.microsoft.com/office/drawing/2014/main" xmlns="" id="{0F88ADD0-ED8C-42F4-8EDE-371BEA6E0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2" name="Rectangle 69">
              <a:extLst>
                <a:ext uri="{FF2B5EF4-FFF2-40B4-BE49-F238E27FC236}">
                  <a16:creationId xmlns:a16="http://schemas.microsoft.com/office/drawing/2014/main" xmlns="" id="{7668ADDB-EBFC-402C-966A-2E6A7D7C6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3" name="Rectangle 70">
              <a:extLst>
                <a:ext uri="{FF2B5EF4-FFF2-40B4-BE49-F238E27FC236}">
                  <a16:creationId xmlns:a16="http://schemas.microsoft.com/office/drawing/2014/main" xmlns="" id="{46F47476-55F2-47D4-A8CF-185F5943D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1682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4" name="Rectangle 71">
              <a:extLst>
                <a:ext uri="{FF2B5EF4-FFF2-40B4-BE49-F238E27FC236}">
                  <a16:creationId xmlns:a16="http://schemas.microsoft.com/office/drawing/2014/main" xmlns="" id="{2753CD96-E32E-478E-97A0-3CE1A9667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5" name="Rectangle 72">
              <a:extLst>
                <a:ext uri="{FF2B5EF4-FFF2-40B4-BE49-F238E27FC236}">
                  <a16:creationId xmlns:a16="http://schemas.microsoft.com/office/drawing/2014/main" xmlns="" id="{A8476D96-383B-4C37-83AD-61B558F42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682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6" name="Rectangle 73">
              <a:extLst>
                <a:ext uri="{FF2B5EF4-FFF2-40B4-BE49-F238E27FC236}">
                  <a16:creationId xmlns:a16="http://schemas.microsoft.com/office/drawing/2014/main" xmlns="" id="{F5957AFC-72FB-4AA5-8F36-4A1F7786C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7" name="Rectangle 74">
              <a:extLst>
                <a:ext uri="{FF2B5EF4-FFF2-40B4-BE49-F238E27FC236}">
                  <a16:creationId xmlns:a16="http://schemas.microsoft.com/office/drawing/2014/main" xmlns="" id="{AF69B14D-7687-4372-ABEA-B92DE4DB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682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" name="Rectangle 75">
              <a:extLst>
                <a:ext uri="{FF2B5EF4-FFF2-40B4-BE49-F238E27FC236}">
                  <a16:creationId xmlns:a16="http://schemas.microsoft.com/office/drawing/2014/main" xmlns="" id="{843BB26F-1A88-4D20-9881-C0DB06E74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682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Rectangle 76">
              <a:extLst>
                <a:ext uri="{FF2B5EF4-FFF2-40B4-BE49-F238E27FC236}">
                  <a16:creationId xmlns:a16="http://schemas.microsoft.com/office/drawing/2014/main" xmlns="" id="{74DE2686-3081-415F-A6A6-0783B1B15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Rectangle 77">
              <a:extLst>
                <a:ext uri="{FF2B5EF4-FFF2-40B4-BE49-F238E27FC236}">
                  <a16:creationId xmlns:a16="http://schemas.microsoft.com/office/drawing/2014/main" xmlns="" id="{2C14AEFA-7CBD-4A39-BD55-0FE5A6341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1" name="Rectangle 78">
              <a:extLst>
                <a:ext uri="{FF2B5EF4-FFF2-40B4-BE49-F238E27FC236}">
                  <a16:creationId xmlns:a16="http://schemas.microsoft.com/office/drawing/2014/main" xmlns="" id="{5171E423-5719-4859-882A-F8871A053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2" name="Rectangle 79">
              <a:extLst>
                <a:ext uri="{FF2B5EF4-FFF2-40B4-BE49-F238E27FC236}">
                  <a16:creationId xmlns:a16="http://schemas.microsoft.com/office/drawing/2014/main" xmlns="" id="{DCB58CD2-F9DE-45F3-9892-BAB40F569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Rectangle 80">
              <a:extLst>
                <a:ext uri="{FF2B5EF4-FFF2-40B4-BE49-F238E27FC236}">
                  <a16:creationId xmlns:a16="http://schemas.microsoft.com/office/drawing/2014/main" xmlns="" id="{90BCA471-E3B3-44A3-9F93-0FB34E53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686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Rectangle 81">
              <a:extLst>
                <a:ext uri="{FF2B5EF4-FFF2-40B4-BE49-F238E27FC236}">
                  <a16:creationId xmlns:a16="http://schemas.microsoft.com/office/drawing/2014/main" xmlns="" id="{39859CFA-CC60-48F4-A876-5F560DEAD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108"/>
              <a:ext cx="374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Mercredi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2">
              <a:extLst>
                <a:ext uri="{FF2B5EF4-FFF2-40B4-BE49-F238E27FC236}">
                  <a16:creationId xmlns:a16="http://schemas.microsoft.com/office/drawing/2014/main" xmlns="" id="{EEC5C47F-4D2E-4F3D-8497-ADF133E87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" y="210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3">
              <a:extLst>
                <a:ext uri="{FF2B5EF4-FFF2-40B4-BE49-F238E27FC236}">
                  <a16:creationId xmlns:a16="http://schemas.microsoft.com/office/drawing/2014/main" xmlns="" id="{3D906761-073C-496A-8495-62DFD98F6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10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4">
              <a:extLst>
                <a:ext uri="{FF2B5EF4-FFF2-40B4-BE49-F238E27FC236}">
                  <a16:creationId xmlns:a16="http://schemas.microsoft.com/office/drawing/2014/main" xmlns="" id="{45999A68-BDC6-4A25-95F4-6107B908B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21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5">
              <a:extLst>
                <a:ext uri="{FF2B5EF4-FFF2-40B4-BE49-F238E27FC236}">
                  <a16:creationId xmlns:a16="http://schemas.microsoft.com/office/drawing/2014/main" xmlns="" id="{8412FDA7-9D78-4D21-A9C8-BE0C67557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31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6">
              <a:extLst>
                <a:ext uri="{FF2B5EF4-FFF2-40B4-BE49-F238E27FC236}">
                  <a16:creationId xmlns:a16="http://schemas.microsoft.com/office/drawing/2014/main" xmlns="" id="{96A3A4D7-629B-41BD-9F3F-BAB3D4905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424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87">
              <a:extLst>
                <a:ext uri="{FF2B5EF4-FFF2-40B4-BE49-F238E27FC236}">
                  <a16:creationId xmlns:a16="http://schemas.microsoft.com/office/drawing/2014/main" xmlns="" id="{88FAC613-BED8-41D3-AB6B-956248F1D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10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88">
              <a:extLst>
                <a:ext uri="{FF2B5EF4-FFF2-40B4-BE49-F238E27FC236}">
                  <a16:creationId xmlns:a16="http://schemas.microsoft.com/office/drawing/2014/main" xmlns="" id="{60F263B8-022C-4C9B-94B4-C161793A8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2" name="Rectangle 89">
              <a:extLst>
                <a:ext uri="{FF2B5EF4-FFF2-40B4-BE49-F238E27FC236}">
                  <a16:creationId xmlns:a16="http://schemas.microsoft.com/office/drawing/2014/main" xmlns="" id="{2238A72D-E468-4E5B-9403-228213C5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3" name="Rectangle 90">
              <a:extLst>
                <a:ext uri="{FF2B5EF4-FFF2-40B4-BE49-F238E27FC236}">
                  <a16:creationId xmlns:a16="http://schemas.microsoft.com/office/drawing/2014/main" xmlns="" id="{023D0ECC-BC7B-4EE3-8BCF-47A9302C9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2106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4" name="Rectangle 91">
              <a:extLst>
                <a:ext uri="{FF2B5EF4-FFF2-40B4-BE49-F238E27FC236}">
                  <a16:creationId xmlns:a16="http://schemas.microsoft.com/office/drawing/2014/main" xmlns="" id="{9B2E1591-A726-4423-9E32-272C4FC69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5" name="Rectangle 92">
              <a:extLst>
                <a:ext uri="{FF2B5EF4-FFF2-40B4-BE49-F238E27FC236}">
                  <a16:creationId xmlns:a16="http://schemas.microsoft.com/office/drawing/2014/main" xmlns="" id="{C05AE633-03F1-4963-AAFA-7626616EE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106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6" name="Rectangle 93">
              <a:extLst>
                <a:ext uri="{FF2B5EF4-FFF2-40B4-BE49-F238E27FC236}">
                  <a16:creationId xmlns:a16="http://schemas.microsoft.com/office/drawing/2014/main" xmlns="" id="{126F6312-8342-4DB8-A562-FC39EDA12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7" name="Rectangle 94">
              <a:extLst>
                <a:ext uri="{FF2B5EF4-FFF2-40B4-BE49-F238E27FC236}">
                  <a16:creationId xmlns:a16="http://schemas.microsoft.com/office/drawing/2014/main" xmlns="" id="{F7716D78-D418-44BD-A724-043AB7A75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106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8" name="Rectangle 95">
              <a:extLst>
                <a:ext uri="{FF2B5EF4-FFF2-40B4-BE49-F238E27FC236}">
                  <a16:creationId xmlns:a16="http://schemas.microsoft.com/office/drawing/2014/main" xmlns="" id="{AD4F4517-71D6-4F95-B767-50248F03D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106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9" name="Rectangle 96">
              <a:extLst>
                <a:ext uri="{FF2B5EF4-FFF2-40B4-BE49-F238E27FC236}">
                  <a16:creationId xmlns:a16="http://schemas.microsoft.com/office/drawing/2014/main" xmlns="" id="{5F48D801-517E-45A6-A18C-471E23AF8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0" name="Rectangle 97">
              <a:extLst>
                <a:ext uri="{FF2B5EF4-FFF2-40B4-BE49-F238E27FC236}">
                  <a16:creationId xmlns:a16="http://schemas.microsoft.com/office/drawing/2014/main" xmlns="" id="{5158E4C5-9685-4D62-BAAB-C998E5B2F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1" name="Rectangle 98">
              <a:extLst>
                <a:ext uri="{FF2B5EF4-FFF2-40B4-BE49-F238E27FC236}">
                  <a16:creationId xmlns:a16="http://schemas.microsoft.com/office/drawing/2014/main" xmlns="" id="{CFD52DD4-3C80-4A72-BDE1-5CCB4B072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2" name="Rectangle 99">
              <a:extLst>
                <a:ext uri="{FF2B5EF4-FFF2-40B4-BE49-F238E27FC236}">
                  <a16:creationId xmlns:a16="http://schemas.microsoft.com/office/drawing/2014/main" xmlns="" id="{45B8783C-83BD-4AC0-B79F-8154CD15E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3" name="Rectangle 100">
              <a:extLst>
                <a:ext uri="{FF2B5EF4-FFF2-40B4-BE49-F238E27FC236}">
                  <a16:creationId xmlns:a16="http://schemas.microsoft.com/office/drawing/2014/main" xmlns="" id="{E5EA5FF6-D98D-4017-A0BF-735E5232D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110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4" name="Rectangle 101">
              <a:extLst>
                <a:ext uri="{FF2B5EF4-FFF2-40B4-BE49-F238E27FC236}">
                  <a16:creationId xmlns:a16="http://schemas.microsoft.com/office/drawing/2014/main" xmlns="" id="{8A525B68-6073-44C3-AE3B-17A83737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532"/>
              <a:ext cx="23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Jeudi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2">
              <a:extLst>
                <a:ext uri="{FF2B5EF4-FFF2-40B4-BE49-F238E27FC236}">
                  <a16:creationId xmlns:a16="http://schemas.microsoft.com/office/drawing/2014/main" xmlns="" id="{F732F183-9844-4E94-A053-30FD75E35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" y="253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03">
              <a:extLst>
                <a:ext uri="{FF2B5EF4-FFF2-40B4-BE49-F238E27FC236}">
                  <a16:creationId xmlns:a16="http://schemas.microsoft.com/office/drawing/2014/main" xmlns="" id="{500AB311-1139-4FC8-8E48-11D70A4B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53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4">
              <a:extLst>
                <a:ext uri="{FF2B5EF4-FFF2-40B4-BE49-F238E27FC236}">
                  <a16:creationId xmlns:a16="http://schemas.microsoft.com/office/drawing/2014/main" xmlns="" id="{EF5A1D23-D870-464F-9C08-6A956BE39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637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5">
              <a:extLst>
                <a:ext uri="{FF2B5EF4-FFF2-40B4-BE49-F238E27FC236}">
                  <a16:creationId xmlns:a16="http://schemas.microsoft.com/office/drawing/2014/main" xmlns="" id="{7CF81079-4FB6-45B2-8B9F-9B2BA6E3E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74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6">
              <a:extLst>
                <a:ext uri="{FF2B5EF4-FFF2-40B4-BE49-F238E27FC236}">
                  <a16:creationId xmlns:a16="http://schemas.microsoft.com/office/drawing/2014/main" xmlns="" id="{3821A0C3-D423-4858-A33B-A4933713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848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7">
              <a:extLst>
                <a:ext uri="{FF2B5EF4-FFF2-40B4-BE49-F238E27FC236}">
                  <a16:creationId xmlns:a16="http://schemas.microsoft.com/office/drawing/2014/main" xmlns="" id="{A47FFBD4-7971-4358-82A6-D41DB51FF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53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08">
              <a:extLst>
                <a:ext uri="{FF2B5EF4-FFF2-40B4-BE49-F238E27FC236}">
                  <a16:creationId xmlns:a16="http://schemas.microsoft.com/office/drawing/2014/main" xmlns="" id="{E69B2A85-1647-4801-9442-018DB0D94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Rectangle 109">
              <a:extLst>
                <a:ext uri="{FF2B5EF4-FFF2-40B4-BE49-F238E27FC236}">
                  <a16:creationId xmlns:a16="http://schemas.microsoft.com/office/drawing/2014/main" xmlns="" id="{4C7E8BE8-6102-4E9F-8318-9E05DE643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Rectangle 110">
              <a:extLst>
                <a:ext uri="{FF2B5EF4-FFF2-40B4-BE49-F238E27FC236}">
                  <a16:creationId xmlns:a16="http://schemas.microsoft.com/office/drawing/2014/main" xmlns="" id="{0B52CCAB-EBFF-4C72-8577-2A89EBDE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2530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Rectangle 111">
              <a:extLst>
                <a:ext uri="{FF2B5EF4-FFF2-40B4-BE49-F238E27FC236}">
                  <a16:creationId xmlns:a16="http://schemas.microsoft.com/office/drawing/2014/main" xmlns="" id="{4D4B4132-A3EB-4D9D-801A-BDF96C55F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Rectangle 112">
              <a:extLst>
                <a:ext uri="{FF2B5EF4-FFF2-40B4-BE49-F238E27FC236}">
                  <a16:creationId xmlns:a16="http://schemas.microsoft.com/office/drawing/2014/main" xmlns="" id="{2058C250-BAD5-4A78-AEBE-A877C00D8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530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6" name="Rectangle 113">
              <a:extLst>
                <a:ext uri="{FF2B5EF4-FFF2-40B4-BE49-F238E27FC236}">
                  <a16:creationId xmlns:a16="http://schemas.microsoft.com/office/drawing/2014/main" xmlns="" id="{40C73EEB-C4A2-43DA-99B0-852ECDB7D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7" name="Rectangle 114">
              <a:extLst>
                <a:ext uri="{FF2B5EF4-FFF2-40B4-BE49-F238E27FC236}">
                  <a16:creationId xmlns:a16="http://schemas.microsoft.com/office/drawing/2014/main" xmlns="" id="{7EA70E36-A87E-4700-9F9B-F80E819E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530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8" name="Rectangle 115">
              <a:extLst>
                <a:ext uri="{FF2B5EF4-FFF2-40B4-BE49-F238E27FC236}">
                  <a16:creationId xmlns:a16="http://schemas.microsoft.com/office/drawing/2014/main" xmlns="" id="{C812CF0C-2896-4833-AF11-BB88AE438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530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9" name="Rectangle 116">
              <a:extLst>
                <a:ext uri="{FF2B5EF4-FFF2-40B4-BE49-F238E27FC236}">
                  <a16:creationId xmlns:a16="http://schemas.microsoft.com/office/drawing/2014/main" xmlns="" id="{64874951-1167-4AB8-AFEE-50440E07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0" name="Rectangle 117">
              <a:extLst>
                <a:ext uri="{FF2B5EF4-FFF2-40B4-BE49-F238E27FC236}">
                  <a16:creationId xmlns:a16="http://schemas.microsoft.com/office/drawing/2014/main" xmlns="" id="{F7858957-6431-41CC-997C-8070BED92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1" name="Rectangle 118">
              <a:extLst>
                <a:ext uri="{FF2B5EF4-FFF2-40B4-BE49-F238E27FC236}">
                  <a16:creationId xmlns:a16="http://schemas.microsoft.com/office/drawing/2014/main" xmlns="" id="{C1627D22-573A-4BFA-930A-0BE8F2D56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2" name="Rectangle 119">
              <a:extLst>
                <a:ext uri="{FF2B5EF4-FFF2-40B4-BE49-F238E27FC236}">
                  <a16:creationId xmlns:a16="http://schemas.microsoft.com/office/drawing/2014/main" xmlns="" id="{D7888621-D06A-4D20-B34C-5EA024CE9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3" name="Rectangle 120">
              <a:extLst>
                <a:ext uri="{FF2B5EF4-FFF2-40B4-BE49-F238E27FC236}">
                  <a16:creationId xmlns:a16="http://schemas.microsoft.com/office/drawing/2014/main" xmlns="" id="{53D1E761-D880-4629-A2EE-578178946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534"/>
              <a:ext cx="2" cy="4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4" name="Rectangle 121">
              <a:extLst>
                <a:ext uri="{FF2B5EF4-FFF2-40B4-BE49-F238E27FC236}">
                  <a16:creationId xmlns:a16="http://schemas.microsoft.com/office/drawing/2014/main" xmlns="" id="{2D188305-6A7D-4194-9385-ED3516AAF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956"/>
              <a:ext cx="37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Vendredi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22">
              <a:extLst>
                <a:ext uri="{FF2B5EF4-FFF2-40B4-BE49-F238E27FC236}">
                  <a16:creationId xmlns:a16="http://schemas.microsoft.com/office/drawing/2014/main" xmlns="" id="{A2A45362-C9D9-461D-BFE5-1738ABDB7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95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23">
              <a:extLst>
                <a:ext uri="{FF2B5EF4-FFF2-40B4-BE49-F238E27FC236}">
                  <a16:creationId xmlns:a16="http://schemas.microsoft.com/office/drawing/2014/main" xmlns="" id="{CEF2BC13-C60C-404F-AB97-84FC10BD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95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24">
              <a:extLst>
                <a:ext uri="{FF2B5EF4-FFF2-40B4-BE49-F238E27FC236}">
                  <a16:creationId xmlns:a16="http://schemas.microsoft.com/office/drawing/2014/main" xmlns="" id="{38357A5F-6D9B-4200-8028-DD866E579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062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25">
              <a:extLst>
                <a:ext uri="{FF2B5EF4-FFF2-40B4-BE49-F238E27FC236}">
                  <a16:creationId xmlns:a16="http://schemas.microsoft.com/office/drawing/2014/main" xmlns="" id="{9DEAF69A-14E4-4365-8C54-71315ABD3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167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26">
              <a:extLst>
                <a:ext uri="{FF2B5EF4-FFF2-40B4-BE49-F238E27FC236}">
                  <a16:creationId xmlns:a16="http://schemas.microsoft.com/office/drawing/2014/main" xmlns="" id="{18DE0015-A61A-4879-AD08-DAC77F7E1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273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27">
              <a:extLst>
                <a:ext uri="{FF2B5EF4-FFF2-40B4-BE49-F238E27FC236}">
                  <a16:creationId xmlns:a16="http://schemas.microsoft.com/office/drawing/2014/main" xmlns="" id="{21394B15-B4DD-4D55-87ED-F56B33CB8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295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128">
              <a:extLst>
                <a:ext uri="{FF2B5EF4-FFF2-40B4-BE49-F238E27FC236}">
                  <a16:creationId xmlns:a16="http://schemas.microsoft.com/office/drawing/2014/main" xmlns="" id="{A8620A38-D86C-4133-8AFA-643DA633F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2" name="Rectangle 129">
              <a:extLst>
                <a:ext uri="{FF2B5EF4-FFF2-40B4-BE49-F238E27FC236}">
                  <a16:creationId xmlns:a16="http://schemas.microsoft.com/office/drawing/2014/main" xmlns="" id="{0A7D8F5C-763A-45DB-A0AA-9550BFDCD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" name="Rectangle 130">
              <a:extLst>
                <a:ext uri="{FF2B5EF4-FFF2-40B4-BE49-F238E27FC236}">
                  <a16:creationId xmlns:a16="http://schemas.microsoft.com/office/drawing/2014/main" xmlns="" id="{836D3D7B-F164-4E6B-BA6C-E76A943AB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2955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4" name="Rectangle 131">
              <a:extLst>
                <a:ext uri="{FF2B5EF4-FFF2-40B4-BE49-F238E27FC236}">
                  <a16:creationId xmlns:a16="http://schemas.microsoft.com/office/drawing/2014/main" xmlns="" id="{B6BF5408-9C26-498A-9491-829751FCC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5" name="Rectangle 132">
              <a:extLst>
                <a:ext uri="{FF2B5EF4-FFF2-40B4-BE49-F238E27FC236}">
                  <a16:creationId xmlns:a16="http://schemas.microsoft.com/office/drawing/2014/main" xmlns="" id="{B5781889-46EA-4D52-B7A8-86B22162E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955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6" name="Rectangle 133">
              <a:extLst>
                <a:ext uri="{FF2B5EF4-FFF2-40B4-BE49-F238E27FC236}">
                  <a16:creationId xmlns:a16="http://schemas.microsoft.com/office/drawing/2014/main" xmlns="" id="{9B10738C-FFE1-4FE8-A74F-4610162AC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7" name="Rectangle 134">
              <a:extLst>
                <a:ext uri="{FF2B5EF4-FFF2-40B4-BE49-F238E27FC236}">
                  <a16:creationId xmlns:a16="http://schemas.microsoft.com/office/drawing/2014/main" xmlns="" id="{F176103A-9F0B-4A8A-9621-7221773EB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955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8" name="Rectangle 135">
              <a:extLst>
                <a:ext uri="{FF2B5EF4-FFF2-40B4-BE49-F238E27FC236}">
                  <a16:creationId xmlns:a16="http://schemas.microsoft.com/office/drawing/2014/main" xmlns="" id="{D5AABACF-D55D-44E2-A4FA-B44AE604E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955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9" name="Rectangle 136">
              <a:extLst>
                <a:ext uri="{FF2B5EF4-FFF2-40B4-BE49-F238E27FC236}">
                  <a16:creationId xmlns:a16="http://schemas.microsoft.com/office/drawing/2014/main" xmlns="" id="{CD3CB4CB-C483-4FE1-8352-E0BCDE3FD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0" name="Rectangle 137">
              <a:extLst>
                <a:ext uri="{FF2B5EF4-FFF2-40B4-BE49-F238E27FC236}">
                  <a16:creationId xmlns:a16="http://schemas.microsoft.com/office/drawing/2014/main" xmlns="" id="{29C03312-907B-44D6-9DAA-7FD5D36AA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" name="Rectangle 138">
              <a:extLst>
                <a:ext uri="{FF2B5EF4-FFF2-40B4-BE49-F238E27FC236}">
                  <a16:creationId xmlns:a16="http://schemas.microsoft.com/office/drawing/2014/main" xmlns="" id="{57AF300C-8EED-45B9-A2A6-C7655193F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2" name="Rectangle 139">
              <a:extLst>
                <a:ext uri="{FF2B5EF4-FFF2-40B4-BE49-F238E27FC236}">
                  <a16:creationId xmlns:a16="http://schemas.microsoft.com/office/drawing/2014/main" xmlns="" id="{836B90DA-BA10-4506-94FA-893C50ABE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3" name="Rectangle 140">
              <a:extLst>
                <a:ext uri="{FF2B5EF4-FFF2-40B4-BE49-F238E27FC236}">
                  <a16:creationId xmlns:a16="http://schemas.microsoft.com/office/drawing/2014/main" xmlns="" id="{EDBF1DD9-A4E3-4B8D-9BD0-B00A687D7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2959"/>
              <a:ext cx="2" cy="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4" name="Rectangle 141">
              <a:extLst>
                <a:ext uri="{FF2B5EF4-FFF2-40B4-BE49-F238E27FC236}">
                  <a16:creationId xmlns:a16="http://schemas.microsoft.com/office/drawing/2014/main" xmlns="" id="{8A20BD8D-1B41-4C20-9759-5702F7595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3381"/>
              <a:ext cx="30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Samedi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142">
              <a:extLst>
                <a:ext uri="{FF2B5EF4-FFF2-40B4-BE49-F238E27FC236}">
                  <a16:creationId xmlns:a16="http://schemas.microsoft.com/office/drawing/2014/main" xmlns="" id="{3FCCD820-FF90-4672-A1A3-BE70198C8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338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143">
              <a:extLst>
                <a:ext uri="{FF2B5EF4-FFF2-40B4-BE49-F238E27FC236}">
                  <a16:creationId xmlns:a16="http://schemas.microsoft.com/office/drawing/2014/main" xmlns="" id="{2665E46E-FD28-4D08-8098-6D250D2D8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38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144">
              <a:extLst>
                <a:ext uri="{FF2B5EF4-FFF2-40B4-BE49-F238E27FC236}">
                  <a16:creationId xmlns:a16="http://schemas.microsoft.com/office/drawing/2014/main" xmlns="" id="{38DF3216-388A-4C0D-A6B2-B823B82A7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486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145">
              <a:extLst>
                <a:ext uri="{FF2B5EF4-FFF2-40B4-BE49-F238E27FC236}">
                  <a16:creationId xmlns:a16="http://schemas.microsoft.com/office/drawing/2014/main" xmlns="" id="{C60D7437-B90F-4B62-BB66-D8C63171B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59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146">
              <a:extLst>
                <a:ext uri="{FF2B5EF4-FFF2-40B4-BE49-F238E27FC236}">
                  <a16:creationId xmlns:a16="http://schemas.microsoft.com/office/drawing/2014/main" xmlns="" id="{2B24C2AC-E128-4C5A-B630-2A29CA0A7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38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147">
              <a:extLst>
                <a:ext uri="{FF2B5EF4-FFF2-40B4-BE49-F238E27FC236}">
                  <a16:creationId xmlns:a16="http://schemas.microsoft.com/office/drawing/2014/main" xmlns="" id="{D4DC9D81-2B40-4E1F-A9C6-8642105CD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1" name="Rectangle 148">
              <a:extLst>
                <a:ext uri="{FF2B5EF4-FFF2-40B4-BE49-F238E27FC236}">
                  <a16:creationId xmlns:a16="http://schemas.microsoft.com/office/drawing/2014/main" xmlns="" id="{2CD96235-A585-4A60-AA15-1EECF197C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2" name="Rectangle 149">
              <a:extLst>
                <a:ext uri="{FF2B5EF4-FFF2-40B4-BE49-F238E27FC236}">
                  <a16:creationId xmlns:a16="http://schemas.microsoft.com/office/drawing/2014/main" xmlns="" id="{AC605C83-BD57-425E-9542-AF7F29147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3379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3" name="Rectangle 150">
              <a:extLst>
                <a:ext uri="{FF2B5EF4-FFF2-40B4-BE49-F238E27FC236}">
                  <a16:creationId xmlns:a16="http://schemas.microsoft.com/office/drawing/2014/main" xmlns="" id="{E635002F-60A4-4894-A2FF-AF8D645AE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4" name="Rectangle 151">
              <a:extLst>
                <a:ext uri="{FF2B5EF4-FFF2-40B4-BE49-F238E27FC236}">
                  <a16:creationId xmlns:a16="http://schemas.microsoft.com/office/drawing/2014/main" xmlns="" id="{BBD37DB8-C872-4C9D-B896-C0AA88644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3379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5" name="Rectangle 152">
              <a:extLst>
                <a:ext uri="{FF2B5EF4-FFF2-40B4-BE49-F238E27FC236}">
                  <a16:creationId xmlns:a16="http://schemas.microsoft.com/office/drawing/2014/main" xmlns="" id="{2DBE1630-9150-41E0-ACDC-3E49AF3FD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6" name="Rectangle 153">
              <a:extLst>
                <a:ext uri="{FF2B5EF4-FFF2-40B4-BE49-F238E27FC236}">
                  <a16:creationId xmlns:a16="http://schemas.microsoft.com/office/drawing/2014/main" xmlns="" id="{66D839FA-3C92-4285-AE18-CF4E23EF0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3379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7" name="Rectangle 154">
              <a:extLst>
                <a:ext uri="{FF2B5EF4-FFF2-40B4-BE49-F238E27FC236}">
                  <a16:creationId xmlns:a16="http://schemas.microsoft.com/office/drawing/2014/main" xmlns="" id="{AB6B3895-2CBA-470D-BF4F-322914C6B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379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8" name="Rectangle 155">
              <a:extLst>
                <a:ext uri="{FF2B5EF4-FFF2-40B4-BE49-F238E27FC236}">
                  <a16:creationId xmlns:a16="http://schemas.microsoft.com/office/drawing/2014/main" xmlns="" id="{BD72B4B4-E783-4561-9232-A7F457954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9" name="Rectangle 156">
              <a:extLst>
                <a:ext uri="{FF2B5EF4-FFF2-40B4-BE49-F238E27FC236}">
                  <a16:creationId xmlns:a16="http://schemas.microsoft.com/office/drawing/2014/main" xmlns="" id="{558F115D-1FDC-4007-8E7D-11FDE3108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0" name="Rectangle 157">
              <a:extLst>
                <a:ext uri="{FF2B5EF4-FFF2-40B4-BE49-F238E27FC236}">
                  <a16:creationId xmlns:a16="http://schemas.microsoft.com/office/drawing/2014/main" xmlns="" id="{AE4D29E3-EF16-440A-BA0E-A41418512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1" name="Rectangle 158">
              <a:extLst>
                <a:ext uri="{FF2B5EF4-FFF2-40B4-BE49-F238E27FC236}">
                  <a16:creationId xmlns:a16="http://schemas.microsoft.com/office/drawing/2014/main" xmlns="" id="{AE3B3CF7-C367-4C4D-A29E-3B427A3F8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2" name="Rectangle 159">
              <a:extLst>
                <a:ext uri="{FF2B5EF4-FFF2-40B4-BE49-F238E27FC236}">
                  <a16:creationId xmlns:a16="http://schemas.microsoft.com/office/drawing/2014/main" xmlns="" id="{3AC3F48E-C70E-401B-AA70-E18285EF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383"/>
              <a:ext cx="2" cy="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63" name="Rectangle 160">
              <a:extLst>
                <a:ext uri="{FF2B5EF4-FFF2-40B4-BE49-F238E27FC236}">
                  <a16:creationId xmlns:a16="http://schemas.microsoft.com/office/drawing/2014/main" xmlns="" id="{17ACF823-E746-4791-9749-F26DDC5F8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3699"/>
              <a:ext cx="40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Dimanche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161">
              <a:extLst>
                <a:ext uri="{FF2B5EF4-FFF2-40B4-BE49-F238E27FC236}">
                  <a16:creationId xmlns:a16="http://schemas.microsoft.com/office/drawing/2014/main" xmlns="" id="{89DAFC8A-6372-48B2-BB85-64A191EB9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69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162">
              <a:extLst>
                <a:ext uri="{FF2B5EF4-FFF2-40B4-BE49-F238E27FC236}">
                  <a16:creationId xmlns:a16="http://schemas.microsoft.com/office/drawing/2014/main" xmlns="" id="{BA4705DA-D15F-462D-85E6-C1AC257F3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699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163">
              <a:extLst>
                <a:ext uri="{FF2B5EF4-FFF2-40B4-BE49-F238E27FC236}">
                  <a16:creationId xmlns:a16="http://schemas.microsoft.com/office/drawing/2014/main" xmlns="" id="{3969DF9D-428F-443F-B198-2AFD7AFF9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805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164">
              <a:extLst>
                <a:ext uri="{FF2B5EF4-FFF2-40B4-BE49-F238E27FC236}">
                  <a16:creationId xmlns:a16="http://schemas.microsoft.com/office/drawing/2014/main" xmlns="" id="{D1EEE8E3-D7D6-41F7-8B31-0F847F8B3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3910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165">
              <a:extLst>
                <a:ext uri="{FF2B5EF4-FFF2-40B4-BE49-F238E27FC236}">
                  <a16:creationId xmlns:a16="http://schemas.microsoft.com/office/drawing/2014/main" xmlns="" id="{010FB68A-13CD-4844-849A-CDFF985B4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711"/>
              <a:ext cx="725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Asseyez-vous</a:t>
              </a: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et </a:t>
              </a:r>
              <a:r>
                <a:rPr kumimoji="0" lang="en-US" altLang="en-US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déterminez</a:t>
              </a: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le pla</a:t>
              </a:r>
              <a:r>
                <a:rPr lang="en-US" altLang="en-US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 de la </a:t>
              </a:r>
              <a:r>
                <a:rPr lang="en-US" altLang="en-US" sz="9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semaine</a:t>
              </a:r>
              <a:r>
                <a:rPr lang="en-US" altLang="en-US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en-US" sz="9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prochaine</a:t>
              </a:r>
              <a:r>
                <a:rPr lang="en-US" altLang="en-US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.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166">
              <a:extLst>
                <a:ext uri="{FF2B5EF4-FFF2-40B4-BE49-F238E27FC236}">
                  <a16:creationId xmlns:a16="http://schemas.microsoft.com/office/drawing/2014/main" xmlns="" id="{3B3B92B7-CD86-45A4-AF8B-2C95E619D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167">
              <a:extLst>
                <a:ext uri="{FF2B5EF4-FFF2-40B4-BE49-F238E27FC236}">
                  <a16:creationId xmlns:a16="http://schemas.microsoft.com/office/drawing/2014/main" xmlns="" id="{D3FF6090-4CDD-4CCF-BE0D-DC7910BFF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168">
              <a:extLst>
                <a:ext uri="{FF2B5EF4-FFF2-40B4-BE49-F238E27FC236}">
                  <a16:creationId xmlns:a16="http://schemas.microsoft.com/office/drawing/2014/main" xmlns="" id="{71DA3BFA-2838-40F6-AC1A-5D36035AE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169">
              <a:extLst>
                <a:ext uri="{FF2B5EF4-FFF2-40B4-BE49-F238E27FC236}">
                  <a16:creationId xmlns:a16="http://schemas.microsoft.com/office/drawing/2014/main" xmlns="" id="{28E22F75-0EE1-4BCA-A46A-B7847D02B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3699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170">
              <a:extLst>
                <a:ext uri="{FF2B5EF4-FFF2-40B4-BE49-F238E27FC236}">
                  <a16:creationId xmlns:a16="http://schemas.microsoft.com/office/drawing/2014/main" xmlns="" id="{36E0B2C1-9C86-40AB-BA2A-65D692427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805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171">
              <a:extLst>
                <a:ext uri="{FF2B5EF4-FFF2-40B4-BE49-F238E27FC236}">
                  <a16:creationId xmlns:a16="http://schemas.microsoft.com/office/drawing/2014/main" xmlns="" id="{CDF2F9AF-80B6-40D8-95B0-8293AFAB2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3805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172">
              <a:extLst>
                <a:ext uri="{FF2B5EF4-FFF2-40B4-BE49-F238E27FC236}">
                  <a16:creationId xmlns:a16="http://schemas.microsoft.com/office/drawing/2014/main" xmlns="" id="{8DCAB317-ADC4-4E1F-AB06-2511730CB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3910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173">
              <a:extLst>
                <a:ext uri="{FF2B5EF4-FFF2-40B4-BE49-F238E27FC236}">
                  <a16:creationId xmlns:a16="http://schemas.microsoft.com/office/drawing/2014/main" xmlns="" id="{F5637548-FC4A-4C31-9219-6BC11859E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" y="4016"/>
              <a:ext cx="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175">
              <a:extLst>
                <a:ext uri="{FF2B5EF4-FFF2-40B4-BE49-F238E27FC236}">
                  <a16:creationId xmlns:a16="http://schemas.microsoft.com/office/drawing/2014/main" xmlns="" id="{7D0AEDA7-416E-496C-AA63-A4B1BA50F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1" y="4121"/>
              <a:ext cx="6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176">
              <a:extLst>
                <a:ext uri="{FF2B5EF4-FFF2-40B4-BE49-F238E27FC236}">
                  <a16:creationId xmlns:a16="http://schemas.microsoft.com/office/drawing/2014/main" xmlns="" id="{90EB456B-B2B1-4858-A436-0A873BFE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0" name="Rectangle 177">
              <a:extLst>
                <a:ext uri="{FF2B5EF4-FFF2-40B4-BE49-F238E27FC236}">
                  <a16:creationId xmlns:a16="http://schemas.microsoft.com/office/drawing/2014/main" xmlns="" id="{D779AB59-B841-455F-81FD-EEFE01C4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1" name="Rectangle 178">
              <a:extLst>
                <a:ext uri="{FF2B5EF4-FFF2-40B4-BE49-F238E27FC236}">
                  <a16:creationId xmlns:a16="http://schemas.microsoft.com/office/drawing/2014/main" xmlns="" id="{7DA0E381-1AFD-46A6-A53E-39458144B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3698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2" name="Rectangle 179">
              <a:extLst>
                <a:ext uri="{FF2B5EF4-FFF2-40B4-BE49-F238E27FC236}">
                  <a16:creationId xmlns:a16="http://schemas.microsoft.com/office/drawing/2014/main" xmlns="" id="{AAC6B3F7-A63C-44A8-9BF9-FC2FEE19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3" name="Rectangle 180">
              <a:extLst>
                <a:ext uri="{FF2B5EF4-FFF2-40B4-BE49-F238E27FC236}">
                  <a16:creationId xmlns:a16="http://schemas.microsoft.com/office/drawing/2014/main" xmlns="" id="{895C301C-8D0D-4E39-8819-C13D646F5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3698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4" name="Rectangle 181">
              <a:extLst>
                <a:ext uri="{FF2B5EF4-FFF2-40B4-BE49-F238E27FC236}">
                  <a16:creationId xmlns:a16="http://schemas.microsoft.com/office/drawing/2014/main" xmlns="" id="{EF6E9D02-5FDC-4A37-AD64-3EBD3DBF2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5" name="Rectangle 182">
              <a:extLst>
                <a:ext uri="{FF2B5EF4-FFF2-40B4-BE49-F238E27FC236}">
                  <a16:creationId xmlns:a16="http://schemas.microsoft.com/office/drawing/2014/main" xmlns="" id="{027AECDD-219F-4783-91D4-F34251D9C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3698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6" name="Rectangle 183">
              <a:extLst>
                <a:ext uri="{FF2B5EF4-FFF2-40B4-BE49-F238E27FC236}">
                  <a16:creationId xmlns:a16="http://schemas.microsoft.com/office/drawing/2014/main" xmlns="" id="{4A44FF34-B395-481C-B779-A95864EF0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698"/>
              <a:ext cx="2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7" name="Rectangle 184">
              <a:extLst>
                <a:ext uri="{FF2B5EF4-FFF2-40B4-BE49-F238E27FC236}">
                  <a16:creationId xmlns:a16="http://schemas.microsoft.com/office/drawing/2014/main" xmlns="" id="{8C3B4799-91BF-482E-89F5-E612C24ED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8" name="Rectangle 185">
              <a:extLst>
                <a:ext uri="{FF2B5EF4-FFF2-40B4-BE49-F238E27FC236}">
                  <a16:creationId xmlns:a16="http://schemas.microsoft.com/office/drawing/2014/main" xmlns="" id="{6B22AD22-8610-4E21-8302-1337EA0CD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89" name="Rectangle 186">
              <a:extLst>
                <a:ext uri="{FF2B5EF4-FFF2-40B4-BE49-F238E27FC236}">
                  <a16:creationId xmlns:a16="http://schemas.microsoft.com/office/drawing/2014/main" xmlns="" id="{56791207-E0E5-42F4-8634-11A6D479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0" name="Rectangle 187">
              <a:extLst>
                <a:ext uri="{FF2B5EF4-FFF2-40B4-BE49-F238E27FC236}">
                  <a16:creationId xmlns:a16="http://schemas.microsoft.com/office/drawing/2014/main" xmlns="" id="{86D4D80F-48E8-41A7-9F13-E8EEB7C23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4228"/>
              <a:ext cx="728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1" name="Rectangle 188">
              <a:extLst>
                <a:ext uri="{FF2B5EF4-FFF2-40B4-BE49-F238E27FC236}">
                  <a16:creationId xmlns:a16="http://schemas.microsoft.com/office/drawing/2014/main" xmlns="" id="{1206C5AE-8899-4FF5-8823-39A8A0704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2" name="Rectangle 189">
              <a:extLst>
                <a:ext uri="{FF2B5EF4-FFF2-40B4-BE49-F238E27FC236}">
                  <a16:creationId xmlns:a16="http://schemas.microsoft.com/office/drawing/2014/main" xmlns="" id="{FEF1DC12-F354-4D1A-860F-AA20A8746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3" name="Rectangle 190">
              <a:extLst>
                <a:ext uri="{FF2B5EF4-FFF2-40B4-BE49-F238E27FC236}">
                  <a16:creationId xmlns:a16="http://schemas.microsoft.com/office/drawing/2014/main" xmlns="" id="{85323E0F-6B5F-42EE-92F0-D09ED1CE4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4228"/>
              <a:ext cx="716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4" name="Rectangle 191">
              <a:extLst>
                <a:ext uri="{FF2B5EF4-FFF2-40B4-BE49-F238E27FC236}">
                  <a16:creationId xmlns:a16="http://schemas.microsoft.com/office/drawing/2014/main" xmlns="" id="{DBD398B8-2AB7-437A-9F88-85CD945E3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5" name="Rectangle 192">
              <a:extLst>
                <a:ext uri="{FF2B5EF4-FFF2-40B4-BE49-F238E27FC236}">
                  <a16:creationId xmlns:a16="http://schemas.microsoft.com/office/drawing/2014/main" xmlns="" id="{32AB447B-512C-4EE5-8B3C-CF8A53D3A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6" name="Rectangle 193">
              <a:extLst>
                <a:ext uri="{FF2B5EF4-FFF2-40B4-BE49-F238E27FC236}">
                  <a16:creationId xmlns:a16="http://schemas.microsoft.com/office/drawing/2014/main" xmlns="" id="{A781DE19-E1F6-476B-8AEE-BA655BA83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4228"/>
              <a:ext cx="717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7" name="Rectangle 194">
              <a:extLst>
                <a:ext uri="{FF2B5EF4-FFF2-40B4-BE49-F238E27FC236}">
                  <a16:creationId xmlns:a16="http://schemas.microsoft.com/office/drawing/2014/main" xmlns="" id="{5FB3CE24-73BA-40C3-9E3A-549E63A6C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8" name="Rectangle 195">
              <a:extLst>
                <a:ext uri="{FF2B5EF4-FFF2-40B4-BE49-F238E27FC236}">
                  <a16:creationId xmlns:a16="http://schemas.microsoft.com/office/drawing/2014/main" xmlns="" id="{310E0E6C-0F0B-4E14-9C4F-B9EBC1545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9" name="Rectangle 196">
              <a:extLst>
                <a:ext uri="{FF2B5EF4-FFF2-40B4-BE49-F238E27FC236}">
                  <a16:creationId xmlns:a16="http://schemas.microsoft.com/office/drawing/2014/main" xmlns="" id="{C58496F4-CA04-49E4-90D1-4479778C7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4228"/>
              <a:ext cx="7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0" name="Rectangle 197">
              <a:extLst>
                <a:ext uri="{FF2B5EF4-FFF2-40B4-BE49-F238E27FC236}">
                  <a16:creationId xmlns:a16="http://schemas.microsoft.com/office/drawing/2014/main" xmlns="" id="{39CA7BE3-4168-4893-B4DB-42A3CF326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702"/>
              <a:ext cx="2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1" name="Rectangle 198">
              <a:extLst>
                <a:ext uri="{FF2B5EF4-FFF2-40B4-BE49-F238E27FC236}">
                  <a16:creationId xmlns:a16="http://schemas.microsoft.com/office/drawing/2014/main" xmlns="" id="{616F6A6D-3062-48EE-B8D7-AB457C345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2" name="Rectangle 199">
              <a:extLst>
                <a:ext uri="{FF2B5EF4-FFF2-40B4-BE49-F238E27FC236}">
                  <a16:creationId xmlns:a16="http://schemas.microsoft.com/office/drawing/2014/main" xmlns="" id="{19F3B515-9B2B-440D-83F9-2896393BB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4228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3" name="Rectangle 200">
              <a:extLst>
                <a:ext uri="{FF2B5EF4-FFF2-40B4-BE49-F238E27FC236}">
                  <a16:creationId xmlns:a16="http://schemas.microsoft.com/office/drawing/2014/main" xmlns="" id="{7D22BA97-B2C5-4888-889C-14C22F239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8" y="4230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959"/>
            <a:ext cx="4638269" cy="3091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3394720" cy="3082354"/>
          </a:xfrm>
        </p:spPr>
        <p:txBody>
          <a:bodyPr>
            <a:normAutofit/>
          </a:bodyPr>
          <a:lstStyle/>
          <a:p>
            <a:pPr algn="r"/>
            <a:r>
              <a:rPr lang="fr-CA"/>
              <a:t>Accorder du temps à la vente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76056" y="607294"/>
            <a:ext cx="3754760" cy="6250706"/>
          </a:xfrm>
        </p:spPr>
        <p:txBody>
          <a:bodyPr>
            <a:normAutofit fontScale="92500"/>
          </a:bodyPr>
          <a:lstStyle/>
          <a:p>
            <a:r>
              <a:rPr lang="fr-CA" sz="3200" dirty="0"/>
              <a:t>Maintenir sa lancée</a:t>
            </a:r>
          </a:p>
          <a:p>
            <a:r>
              <a:rPr lang="fr-CA" sz="3200" dirty="0"/>
              <a:t>Ne pas communiquer avec des clients seulement quand c’est nécessaire et que  l’entonnoir des ventes est vide</a:t>
            </a:r>
          </a:p>
          <a:p>
            <a:r>
              <a:rPr lang="fr-CA" sz="3200" dirty="0"/>
              <a:t>Se créer une routine</a:t>
            </a:r>
          </a:p>
          <a:p>
            <a:r>
              <a:rPr lang="fr-CA" sz="3200" dirty="0"/>
              <a:t>Apprendre et évoluer constamment</a:t>
            </a:r>
          </a:p>
        </p:txBody>
      </p:sp>
    </p:spTree>
    <p:extLst>
      <p:ext uri="{BB962C8B-B14F-4D97-AF65-F5344CB8AC3E}">
        <p14:creationId xmlns:p14="http://schemas.microsoft.com/office/powerpoint/2010/main" val="24398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65470" y="503592"/>
            <a:ext cx="455905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Priorité 5 : Recherche de clients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788024" y="1768061"/>
            <a:ext cx="3178696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</a:rPr>
              <a:t>La première étape de la prospection consiste à trouver quels clients éventuels il faut approcher, ordinairement 1 % de conversion. </a:t>
            </a:r>
          </a:p>
          <a:p>
            <a:pPr marL="0" indent="0" algn="ctr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</a:rPr>
              <a:t>Vous devriez passer 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dirty="0">
                <a:solidFill>
                  <a:schemeClr val="bg1"/>
                </a:solidFill>
              </a:rPr>
              <a:t>1 % de votre temps à chercher des pistes de ventes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38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/>
              <a:t>Priorité 4 :  Se qualifier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CA" dirty="0"/>
              <a:t>La seconde, qui consiste à se qualifier, a 10 % de chance de conversion. 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fr-CA" dirty="0"/>
              <a:t>Découvrez de quelles informations vos clients éventuels ont besoin à cette étape et offrez des réponses standard et des documents marketing afin de réduire la quantité de temps que vous devez passer avec ces clients éventuels.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6295847" cy="35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98CDAFB13714593EE3D77577CD4EE" ma:contentTypeVersion="9" ma:contentTypeDescription="Create a new document." ma:contentTypeScope="" ma:versionID="f780110104dbe19769f3c1197b79360f">
  <xsd:schema xmlns:xsd="http://www.w3.org/2001/XMLSchema" xmlns:xs="http://www.w3.org/2001/XMLSchema" xmlns:p="http://schemas.microsoft.com/office/2006/metadata/properties" xmlns:ns2="3d33617b-86cf-4e3b-9812-6373a6ceae9c" xmlns:ns3="d9c6cb9a-830f-4a74-88e3-cf749948c084" targetNamespace="http://schemas.microsoft.com/office/2006/metadata/properties" ma:root="true" ma:fieldsID="eafa8dc3374600b0267de8f3cc14d317" ns2:_="" ns3:_="">
    <xsd:import namespace="3d33617b-86cf-4e3b-9812-6373a6ceae9c"/>
    <xsd:import namespace="d9c6cb9a-830f-4a74-88e3-cf749948c0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3617b-86cf-4e3b-9812-6373a6ceae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6cb9a-830f-4a74-88e3-cf749948c0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2D0DF5-987D-4E7C-9C76-DD8C0487F0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33617b-86cf-4e3b-9812-6373a6ceae9c"/>
    <ds:schemaRef ds:uri="d9c6cb9a-830f-4a74-88e3-cf749948c0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FEDADD-6DEF-4E06-8368-4AB5FA547131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d9c6cb9a-830f-4a74-88e3-cf749948c084"/>
    <ds:schemaRef ds:uri="3d33617b-86cf-4e3b-9812-6373a6ceae9c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3E1F899-830A-4E8C-AF49-0335F2B8AF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807</Words>
  <Application>Microsoft Office PowerPoint</Application>
  <PresentationFormat>On-screen Show (4:3)</PresentationFormat>
  <Paragraphs>228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</vt:lpstr>
      <vt:lpstr>Office Theme</vt:lpstr>
      <vt:lpstr>Gestion du temps</vt:lpstr>
      <vt:lpstr>Les représentants commerciaux doivent établir des priorités entre les clients éventuels, les clients existants, l’administration et bien d’autres tâches qu’ils doivent accomplir.</vt:lpstr>
      <vt:lpstr>Discussion :  « Où passez-vous la majeure partie de votre temps aujourd’hui? »</vt:lpstr>
      <vt:lpstr>L’objectif</vt:lpstr>
      <vt:lpstr>Les éléments principaux</vt:lpstr>
      <vt:lpstr>Feuille de travail</vt:lpstr>
      <vt:lpstr>Accorder du temps à la vente</vt:lpstr>
      <vt:lpstr>Priorité 5 : Recherche de clients</vt:lpstr>
      <vt:lpstr>Priorité 4 :  Se qualifier</vt:lpstr>
      <vt:lpstr>Priorité 3 : Les présentations</vt:lpstr>
      <vt:lpstr>Priorité 2 :  Les devis</vt:lpstr>
      <vt:lpstr>Priorité 1 : Conclure</vt:lpstr>
      <vt:lpstr>Discussion :  « Pourquoi certains clients prennent-ils plus de temps que d’autres? »</vt:lpstr>
      <vt:lpstr>Comment cela fonctionne-t-il? Paniers cadeaux</vt:lpstr>
      <vt:lpstr>Palmarès des erreurs à éviter</vt:lpstr>
      <vt:lpstr>Et maintenant?</vt:lpstr>
      <vt:lpstr>Feuille de travail</vt:lpstr>
      <vt:lpstr>Discussion :  « Comment organisez-vous votre temps par ordre de priorités? »</vt:lpstr>
      <vt:lpstr>Les éléments principaux</vt:lpstr>
      <vt:lpstr>L’objectif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Carla Langhorst</cp:lastModifiedBy>
  <cp:revision>152</cp:revision>
  <dcterms:created xsi:type="dcterms:W3CDTF">2009-12-07T18:18:58Z</dcterms:created>
  <dcterms:modified xsi:type="dcterms:W3CDTF">2018-08-23T13:49:08Z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0x01010084098CDAFB13714593EE3D77577CD4EE</vt:lpwstr>
  </property>
</Properties>
</file>