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07" r:id="rId3"/>
    <p:sldId id="324" r:id="rId4"/>
    <p:sldId id="267" r:id="rId5"/>
    <p:sldId id="257" r:id="rId6"/>
    <p:sldId id="272" r:id="rId7"/>
    <p:sldId id="327" r:id="rId8"/>
    <p:sldId id="326" r:id="rId9"/>
    <p:sldId id="331" r:id="rId10"/>
    <p:sldId id="317" r:id="rId11"/>
    <p:sldId id="329" r:id="rId12"/>
    <p:sldId id="273" r:id="rId13"/>
    <p:sldId id="263" r:id="rId14"/>
    <p:sldId id="294" r:id="rId15"/>
    <p:sldId id="311" r:id="rId16"/>
    <p:sldId id="277" r:id="rId17"/>
    <p:sldId id="276" r:id="rId18"/>
    <p:sldId id="33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8F9E-5AC2-42A0-BCB6-57EA154F0182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64D3-C2A9-4FFF-B648-9CAD89281B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9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29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6986-236B-4A64-8756-3BEAF0023E1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AC5B-7CD5-476C-A65B-B373C6B87620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D5EF-40E6-4397-BD04-78E3C85D23A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BE66-8A9F-49D1-A0B9-1DE36AE9BA00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00A3-AE63-423C-8B12-3DE127628A54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83D1-6D96-4264-A4DF-885E88DC7EB5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F876-CF58-41D7-9E69-B5B8914460F1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C08E-28B2-4377-BC59-450C30A18A50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BCDD-5884-4A5F-9597-7D4CBCB4EF92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0B1E-3222-4677-943D-A00723A3CF5E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A95F-4A1E-45DE-A438-AFA10BB86990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AE2FF-A6AF-411C-B579-F4BBF8B7A088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76" y="0"/>
            <a:ext cx="48561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70375"/>
            <a:ext cx="3310136" cy="2694161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Controlling Your Message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755864"/>
            <a:ext cx="2880320" cy="2697472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possible, always control your own message.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36" y="-421170"/>
            <a:ext cx="9189436" cy="7738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Ways </a:t>
            </a:r>
            <a:r>
              <a:rPr lang="en-CA" dirty="0" smtClean="0"/>
              <a:t>To Control Your Message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06" y="2924944"/>
            <a:ext cx="4973385" cy="4525963"/>
          </a:xfrm>
        </p:spPr>
        <p:txBody>
          <a:bodyPr>
            <a:noAutofit/>
          </a:bodyPr>
          <a:lstStyle/>
          <a:p>
            <a:r>
              <a:rPr lang="en-CA" sz="2400" dirty="0"/>
              <a:t>Always make sure that the </a:t>
            </a:r>
            <a:r>
              <a:rPr lang="en-CA" sz="2400" dirty="0" smtClean="0"/>
              <a:t>decision maker will </a:t>
            </a:r>
            <a:r>
              <a:rPr lang="en-CA" sz="2400" dirty="0"/>
              <a:t>be there </a:t>
            </a:r>
            <a:endParaRPr lang="en-CA" sz="2400" dirty="0" smtClean="0"/>
          </a:p>
          <a:p>
            <a:r>
              <a:rPr lang="en-CA" sz="2400" dirty="0" smtClean="0"/>
              <a:t>If </a:t>
            </a:r>
            <a:r>
              <a:rPr lang="en-CA" sz="2400" dirty="0"/>
              <a:t>you can’t speak with </a:t>
            </a:r>
            <a:r>
              <a:rPr lang="en-CA" sz="2400" dirty="0" smtClean="0"/>
              <a:t>a decision-maker, control </a:t>
            </a:r>
            <a:r>
              <a:rPr lang="en-CA" sz="2400" dirty="0"/>
              <a:t>your message </a:t>
            </a:r>
            <a:r>
              <a:rPr lang="en-CA" sz="2400" dirty="0" smtClean="0"/>
              <a:t>with</a:t>
            </a:r>
          </a:p>
          <a:p>
            <a:pPr lvl="1"/>
            <a:r>
              <a:rPr lang="en-CA" sz="2000" dirty="0" smtClean="0"/>
              <a:t>Handouts</a:t>
            </a:r>
          </a:p>
          <a:p>
            <a:pPr lvl="1"/>
            <a:r>
              <a:rPr lang="en-CA" sz="2000" dirty="0" smtClean="0"/>
              <a:t>Videos</a:t>
            </a:r>
          </a:p>
          <a:p>
            <a:pPr lvl="1"/>
            <a:r>
              <a:rPr lang="en-CA" sz="2000" dirty="0" smtClean="0"/>
              <a:t>PowerPoint slides</a:t>
            </a:r>
          </a:p>
          <a:p>
            <a:pPr lvl="1"/>
            <a:r>
              <a:rPr lang="en-CA" sz="2000" dirty="0" smtClean="0"/>
              <a:t>Recording the meeting</a:t>
            </a:r>
            <a:endParaRPr lang="en-CA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10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110"/>
            <a:ext cx="8229600" cy="43822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CA" smtClean="0"/>
              <a:t>Brochure?</a:t>
            </a:r>
          </a:p>
          <a:p>
            <a:pPr lvl="1">
              <a:buFont typeface="Arial" pitchFamily="34" charset="0"/>
              <a:buChar char="•"/>
            </a:pPr>
            <a:r>
              <a:rPr lang="en-CA" smtClean="0"/>
              <a:t>Will this be the easiest?</a:t>
            </a:r>
          </a:p>
          <a:p>
            <a:pPr>
              <a:buFont typeface="Wingdings" pitchFamily="2" charset="2"/>
              <a:buChar char="q"/>
            </a:pPr>
            <a:r>
              <a:rPr lang="en-CA" smtClean="0"/>
              <a:t>Website?</a:t>
            </a:r>
          </a:p>
          <a:p>
            <a:pPr lvl="1">
              <a:buFont typeface="Arial" pitchFamily="34" charset="0"/>
              <a:buChar char="•"/>
            </a:pPr>
            <a:r>
              <a:rPr lang="en-CA" smtClean="0"/>
              <a:t>If they went to my site could they answer all of their questions?</a:t>
            </a:r>
          </a:p>
          <a:p>
            <a:pPr>
              <a:buFont typeface="Wingdings" pitchFamily="2" charset="2"/>
              <a:buChar char="q"/>
            </a:pPr>
            <a:r>
              <a:rPr lang="en-CA" smtClean="0"/>
              <a:t>Presentation?</a:t>
            </a:r>
          </a:p>
          <a:p>
            <a:pPr lvl="1">
              <a:buFont typeface="Arial" pitchFamily="34" charset="0"/>
              <a:buChar char="•"/>
            </a:pPr>
            <a:r>
              <a:rPr lang="en-CA" smtClean="0"/>
              <a:t>Is there enough information on the slides?</a:t>
            </a:r>
          </a:p>
          <a:p>
            <a:pPr>
              <a:buFont typeface="Wingdings" pitchFamily="2" charset="2"/>
              <a:buChar char="q"/>
            </a:pPr>
            <a:r>
              <a:rPr lang="en-CA" smtClean="0"/>
              <a:t>Video?</a:t>
            </a:r>
          </a:p>
          <a:p>
            <a:pPr lvl="1">
              <a:buFont typeface="Arial" pitchFamily="34" charset="0"/>
              <a:buChar char="•"/>
            </a:pPr>
            <a:r>
              <a:rPr lang="en-CA" smtClean="0"/>
              <a:t>Is this on my website?</a:t>
            </a:r>
          </a:p>
          <a:p>
            <a:pPr lvl="1">
              <a:buFont typeface="Arial" pitchFamily="34" charset="0"/>
              <a:buChar char="•"/>
            </a:pPr>
            <a:r>
              <a:rPr lang="en-CA" smtClean="0"/>
              <a:t>Can we record the meeting?</a:t>
            </a:r>
          </a:p>
          <a:p>
            <a:pPr>
              <a:buFont typeface="Wingdings" pitchFamily="2" charset="2"/>
              <a:buChar char="q"/>
            </a:pPr>
            <a:endParaRPr lang="en-CA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How Does It Work? Consultant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Assuming that the first person that you speak to is the decision maker</a:t>
            </a:r>
          </a:p>
          <a:p>
            <a:r>
              <a:rPr lang="en-CA" dirty="0" smtClean="0"/>
              <a:t>Forgetting to figure out who is actually the decision maker</a:t>
            </a:r>
          </a:p>
          <a:p>
            <a:r>
              <a:rPr lang="en-CA" dirty="0" smtClean="0"/>
              <a:t>Not having a back up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0112" y="1556792"/>
            <a:ext cx="3462536" cy="5184576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Marketing collateral—use it correctly </a:t>
            </a:r>
            <a:r>
              <a:rPr lang="en-CA" dirty="0" smtClean="0"/>
              <a:t>or don’t </a:t>
            </a:r>
            <a:r>
              <a:rPr lang="en-CA" dirty="0"/>
              <a:t>use it at all.</a:t>
            </a:r>
          </a:p>
          <a:p>
            <a:r>
              <a:rPr lang="en-CA" dirty="0" smtClean="0"/>
              <a:t>Always </a:t>
            </a:r>
            <a:r>
              <a:rPr lang="en-CA" dirty="0"/>
              <a:t>make sure that you are </a:t>
            </a:r>
            <a:r>
              <a:rPr lang="en-CA" dirty="0" smtClean="0"/>
              <a:t>speaking to </a:t>
            </a:r>
            <a:r>
              <a:rPr lang="en-CA" dirty="0"/>
              <a:t>the decision-maker</a:t>
            </a:r>
            <a:r>
              <a:rPr lang="en-CA" dirty="0" smtClean="0"/>
              <a:t>.</a:t>
            </a:r>
          </a:p>
          <a:p>
            <a:r>
              <a:rPr lang="en-CA" dirty="0" smtClean="0"/>
              <a:t>If they aren’t there the first time, try to get a future meeting</a:t>
            </a:r>
            <a:endParaRPr lang="en-CA" dirty="0"/>
          </a:p>
          <a:p>
            <a:r>
              <a:rPr lang="en-CA" dirty="0" smtClean="0"/>
              <a:t>If </a:t>
            </a:r>
            <a:r>
              <a:rPr lang="en-CA" dirty="0"/>
              <a:t>you can’t speak with the </a:t>
            </a:r>
            <a:r>
              <a:rPr lang="en-CA" dirty="0" smtClean="0"/>
              <a:t>decision maker, be </a:t>
            </a:r>
            <a:r>
              <a:rPr lang="en-CA" dirty="0"/>
              <a:t>creative on how you </a:t>
            </a:r>
            <a:r>
              <a:rPr lang="en-CA" dirty="0" smtClean="0"/>
              <a:t>control your </a:t>
            </a:r>
            <a:r>
              <a:rPr lang="en-CA" dirty="0"/>
              <a:t>message. Videos are great!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3379"/>
            <a:ext cx="6367134" cy="65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is your back up plan?”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52839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can’t meet with the decision maker, how could you control the message?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an online business, how do you ensure your message is communicated accurately?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 of mouth, how do you avoid miscommunication?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 creative way to control your message?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1912" y="861243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1912" y="207138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Why controlling your message?</a:t>
            </a:r>
          </a:p>
          <a:p>
            <a:pPr lvl="0"/>
            <a:r>
              <a:rPr lang="en-CA" dirty="0"/>
              <a:t>Common ways to lose control</a:t>
            </a:r>
          </a:p>
          <a:p>
            <a:pPr lvl="0"/>
            <a:r>
              <a:rPr lang="en-CA" dirty="0"/>
              <a:t>How to control your message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</a:t>
            </a:r>
            <a:r>
              <a:rPr lang="en-CA" dirty="0" smtClean="0"/>
              <a:t>steps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274638"/>
            <a:ext cx="2314600" cy="142617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28083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200" dirty="0"/>
              <a:t>Making sure that the right message is being communicated.</a:t>
            </a: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23" y="0"/>
            <a:ext cx="6860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possible, always control your own message.</a:t>
            </a:r>
            <a:endParaRPr lang="en-CA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70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667512"/>
            <a:ext cx="8266176" cy="55229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3298378"/>
          </a:xfrm>
        </p:spPr>
        <p:txBody>
          <a:bodyPr>
            <a:normAutofit/>
          </a:bodyPr>
          <a:lstStyle/>
          <a:p>
            <a:r>
              <a:rPr lang="en-CA" dirty="0" smtClean="0"/>
              <a:t>Ever played broken telephone?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904656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“If you don’t control your message, what could happen?”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933056"/>
            <a:ext cx="6912768" cy="252028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message continue to be communicated? Are there other decision makers? Are there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influencers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How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big is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buying group?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message be changed?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be a miscommunication in your message or medium used?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Could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relevant points be prioritized incorrectly by different members of the buying group, as they have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priorities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 the decision maker?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5976664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Making sure that the right message is being communicated.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417638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Why controlling your message?</a:t>
            </a:r>
          </a:p>
          <a:p>
            <a:pPr lvl="0"/>
            <a:r>
              <a:rPr lang="en-CA" dirty="0" smtClean="0"/>
              <a:t>Common ways to lose control</a:t>
            </a:r>
          </a:p>
          <a:p>
            <a:pPr lvl="0"/>
            <a:r>
              <a:rPr lang="en-CA" dirty="0" smtClean="0"/>
              <a:t>How to control your message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3379"/>
            <a:ext cx="6367134" cy="65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Controlling Your Message?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You are probably the best at saying </a:t>
            </a:r>
            <a:r>
              <a:rPr lang="en-CA" dirty="0" smtClean="0"/>
              <a:t>your own </a:t>
            </a:r>
            <a:r>
              <a:rPr lang="en-CA" dirty="0"/>
              <a:t>message as you believe in your </a:t>
            </a:r>
            <a:r>
              <a:rPr lang="en-CA" dirty="0" smtClean="0"/>
              <a:t>own product </a:t>
            </a:r>
            <a:r>
              <a:rPr lang="en-CA" dirty="0"/>
              <a:t>or service.</a:t>
            </a:r>
          </a:p>
          <a:p>
            <a:r>
              <a:rPr lang="en-CA" dirty="0" smtClean="0"/>
              <a:t>You </a:t>
            </a:r>
            <a:r>
              <a:rPr lang="en-CA" dirty="0"/>
              <a:t>want to be able to respond </a:t>
            </a:r>
            <a:r>
              <a:rPr lang="en-CA" dirty="0" smtClean="0"/>
              <a:t>to questions </a:t>
            </a:r>
            <a:r>
              <a:rPr lang="en-CA" dirty="0"/>
              <a:t>in real-time while it is still top </a:t>
            </a:r>
            <a:r>
              <a:rPr lang="en-CA" dirty="0" smtClean="0"/>
              <a:t>of mind </a:t>
            </a:r>
            <a:r>
              <a:rPr lang="en-CA" dirty="0"/>
              <a:t>for your customers.</a:t>
            </a:r>
          </a:p>
          <a:p>
            <a:r>
              <a:rPr lang="en-CA" dirty="0" smtClean="0"/>
              <a:t>You </a:t>
            </a:r>
            <a:r>
              <a:rPr lang="en-CA" dirty="0"/>
              <a:t>want to be able to get the </a:t>
            </a:r>
            <a:r>
              <a:rPr lang="en-CA" dirty="0" smtClean="0"/>
              <a:t>customer’s feedback </a:t>
            </a:r>
            <a:r>
              <a:rPr lang="en-CA" dirty="0"/>
              <a:t>to improve your pitch or </a:t>
            </a:r>
            <a:r>
              <a:rPr lang="en-CA" dirty="0" smtClean="0"/>
              <a:t>your product </a:t>
            </a:r>
            <a:r>
              <a:rPr lang="en-CA" dirty="0"/>
              <a:t>or service.</a:t>
            </a:r>
          </a:p>
          <a:p>
            <a:r>
              <a:rPr lang="en-CA" dirty="0" smtClean="0"/>
              <a:t>The </a:t>
            </a:r>
            <a:r>
              <a:rPr lang="en-CA" dirty="0"/>
              <a:t>message can be changed.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6" y="1600200"/>
            <a:ext cx="3020088" cy="4525963"/>
          </a:xfrm>
        </p:spPr>
      </p:pic>
    </p:spTree>
    <p:extLst>
      <p:ext uri="{BB962C8B-B14F-4D97-AF65-F5344CB8AC3E}">
        <p14:creationId xmlns:p14="http://schemas.microsoft.com/office/powerpoint/2010/main" val="24398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2074242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Common </a:t>
            </a:r>
            <a:r>
              <a:rPr lang="en-CA" dirty="0" smtClean="0"/>
              <a:t>Way </a:t>
            </a:r>
            <a:r>
              <a:rPr lang="en-CA" dirty="0" smtClean="0"/>
              <a:t>to Lose Control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Not speaking to the decision-maker from the beginning of the sales process.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You could be speaking to the influencer, end user, or gatekeeper.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8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24536" cy="230425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make sure that you are speaking to a decision maker?”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6048672" cy="280831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ask them how a decision is usually made? Do you ask them the process?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confirm that all the relevant parties will be at the meeting?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ask directly who the decision maker is?</a:t>
            </a:r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4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632</Words>
  <Application>Microsoft Office PowerPoint</Application>
  <PresentationFormat>On-screen Show (4:3)</PresentationFormat>
  <Paragraphs>99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Controlling Your Message</vt:lpstr>
      <vt:lpstr>Ever played broken telephone?</vt:lpstr>
      <vt:lpstr>Discussion:  “If you don’t control your message, what could happen?”</vt:lpstr>
      <vt:lpstr>The Goal</vt:lpstr>
      <vt:lpstr>Key Points</vt:lpstr>
      <vt:lpstr>Worksheet</vt:lpstr>
      <vt:lpstr>Why Controlling Your Message?</vt:lpstr>
      <vt:lpstr>Common Way to Lose Control</vt:lpstr>
      <vt:lpstr>Discussion:  “How do you make sure that you are speaking to a decision maker?”</vt:lpstr>
      <vt:lpstr>Ways To Control Your Message</vt:lpstr>
      <vt:lpstr>How Does It Work? Consultant</vt:lpstr>
      <vt:lpstr>Top Mistakes To Avoid</vt:lpstr>
      <vt:lpstr>Now What?</vt:lpstr>
      <vt:lpstr>Worksheet</vt:lpstr>
      <vt:lpstr>Discussion:  “What is your back up plan?”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138</cp:revision>
  <dcterms:created xsi:type="dcterms:W3CDTF">2009-12-07T18:18:58Z</dcterms:created>
  <dcterms:modified xsi:type="dcterms:W3CDTF">2018-08-29T15:25:26Z</dcterms:modified>
</cp:coreProperties>
</file>