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301" r:id="rId4"/>
    <p:sldId id="267" r:id="rId5"/>
    <p:sldId id="257" r:id="rId6"/>
    <p:sldId id="272" r:id="rId7"/>
    <p:sldId id="307" r:id="rId8"/>
    <p:sldId id="306" r:id="rId9"/>
    <p:sldId id="300" r:id="rId10"/>
    <p:sldId id="305" r:id="rId11"/>
    <p:sldId id="275" r:id="rId12"/>
    <p:sldId id="273" r:id="rId13"/>
    <p:sldId id="263" r:id="rId14"/>
    <p:sldId id="294" r:id="rId15"/>
    <p:sldId id="293" r:id="rId16"/>
    <p:sldId id="277" r:id="rId17"/>
    <p:sldId id="276" r:id="rId18"/>
    <p:sldId id="30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01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0" y="5661248"/>
            <a:ext cx="4831082" cy="1542033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Gauging Interest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960" y="5301207"/>
            <a:ext cx="4932040" cy="1555959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bg1"/>
                </a:solidFill>
              </a:rPr>
              <a:t>You need to be able to gauge interest so that you know when to close a sale.</a:t>
            </a: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Sales Presentations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If they don’t interrupt you, it didn’t go </a:t>
            </a:r>
            <a:r>
              <a:rPr lang="en-CA" dirty="0" smtClean="0"/>
              <a:t>as well </a:t>
            </a:r>
            <a:r>
              <a:rPr lang="en-CA" dirty="0"/>
              <a:t>as you think.</a:t>
            </a:r>
          </a:p>
          <a:p>
            <a:r>
              <a:rPr lang="en-CA" dirty="0" smtClean="0"/>
              <a:t>If </a:t>
            </a:r>
            <a:r>
              <a:rPr lang="en-CA" dirty="0"/>
              <a:t>they didn’t say no, they may </a:t>
            </a:r>
            <a:r>
              <a:rPr lang="en-CA" dirty="0" smtClean="0"/>
              <a:t>be interested </a:t>
            </a:r>
            <a:r>
              <a:rPr lang="en-CA" dirty="0"/>
              <a:t>but they may not be </a:t>
            </a:r>
            <a:r>
              <a:rPr lang="en-CA" dirty="0" smtClean="0"/>
              <a:t>the decision-maker</a:t>
            </a:r>
            <a:r>
              <a:rPr lang="en-CA" dirty="0"/>
              <a:t>.</a:t>
            </a:r>
          </a:p>
          <a:p>
            <a:r>
              <a:rPr lang="en-CA" dirty="0" smtClean="0"/>
              <a:t>If </a:t>
            </a:r>
            <a:r>
              <a:rPr lang="en-CA" dirty="0"/>
              <a:t>they ask implementation questions</a:t>
            </a:r>
            <a:r>
              <a:rPr lang="en-CA" dirty="0" smtClean="0"/>
              <a:t>, they </a:t>
            </a:r>
            <a:r>
              <a:rPr lang="en-CA" dirty="0"/>
              <a:t>are interested.</a:t>
            </a:r>
          </a:p>
          <a:p>
            <a:r>
              <a:rPr lang="en-CA" dirty="0" smtClean="0"/>
              <a:t>If </a:t>
            </a:r>
            <a:r>
              <a:rPr lang="en-CA" dirty="0"/>
              <a:t>they ask a question about one </a:t>
            </a:r>
            <a:r>
              <a:rPr lang="en-CA" dirty="0" smtClean="0"/>
              <a:t>of the </a:t>
            </a:r>
            <a:r>
              <a:rPr lang="en-CA" dirty="0"/>
              <a:t>products out of a group, they </a:t>
            </a:r>
            <a:r>
              <a:rPr lang="en-CA" dirty="0" smtClean="0"/>
              <a:t>are interested</a:t>
            </a:r>
            <a:r>
              <a:rPr lang="en-CA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7" y="2348880"/>
            <a:ext cx="4111721" cy="2736304"/>
          </a:xfrm>
        </p:spPr>
      </p:pic>
    </p:spTree>
    <p:extLst>
      <p:ext uri="{BB962C8B-B14F-4D97-AF65-F5344CB8AC3E}">
        <p14:creationId xmlns:p14="http://schemas.microsoft.com/office/powerpoint/2010/main" val="188115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 </a:t>
            </a:r>
            <a:r>
              <a:rPr lang="en-CA" dirty="0" smtClean="0">
                <a:solidFill>
                  <a:srgbClr val="00B0F0"/>
                </a:solidFill>
              </a:rPr>
              <a:t>Head Hunter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35835"/>
              </p:ext>
            </p:extLst>
          </p:nvPr>
        </p:nvGraphicFramePr>
        <p:xfrm>
          <a:off x="457200" y="1585600"/>
          <a:ext cx="8229600" cy="49683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1198932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Why Not Interested?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Potential Solution</a:t>
                      </a:r>
                      <a:endParaRPr lang="en-CA" sz="2800" dirty="0"/>
                    </a:p>
                  </a:txBody>
                  <a:tcPr/>
                </a:tc>
              </a:tr>
              <a:tr h="1198932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Did</a:t>
                      </a:r>
                      <a:r>
                        <a:rPr lang="en-CA" sz="2800" baseline="0" dirty="0" smtClean="0"/>
                        <a:t>n’t understand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Use diagrams, simply</a:t>
                      </a:r>
                      <a:r>
                        <a:rPr lang="en-CA" sz="2800" baseline="0" dirty="0" smtClean="0"/>
                        <a:t> wording, no acronyms</a:t>
                      </a:r>
                      <a:endParaRPr lang="en-CA" sz="2800" dirty="0"/>
                    </a:p>
                  </a:txBody>
                  <a:tcPr/>
                </a:tc>
              </a:tr>
              <a:tr h="1198932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Didn’t know if the company could deliver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Testimonials and storytelling of past success</a:t>
                      </a:r>
                      <a:endParaRPr lang="en-CA" sz="2800" dirty="0"/>
                    </a:p>
                  </a:txBody>
                  <a:tcPr/>
                </a:tc>
              </a:tr>
              <a:tr h="1198932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Didn’t think it was addressing their main problem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Tie back to</a:t>
                      </a:r>
                      <a:r>
                        <a:rPr lang="en-CA" sz="2800" baseline="0" dirty="0" smtClean="0"/>
                        <a:t> improving productivity</a:t>
                      </a:r>
                      <a:endParaRPr lang="en-CA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60032" y="1609203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Thinking implementation questions are a bad sign</a:t>
            </a:r>
          </a:p>
          <a:p>
            <a:r>
              <a:rPr lang="en-CA" dirty="0" smtClean="0"/>
              <a:t>Doing an entire presentation without engaging the customer</a:t>
            </a:r>
          </a:p>
          <a:p>
            <a:r>
              <a:rPr lang="en-CA" dirty="0"/>
              <a:t>Not taking the feedback seriously</a:t>
            </a:r>
          </a:p>
          <a:p>
            <a:r>
              <a:rPr lang="en-CA" dirty="0" smtClean="0"/>
              <a:t>Not trying to improve</a:t>
            </a:r>
          </a:p>
        </p:txBody>
      </p:sp>
      <p:sp>
        <p:nvSpPr>
          <p:cNvPr id="6" name="Rectangle 5"/>
          <p:cNvSpPr/>
          <p:nvPr/>
        </p:nvSpPr>
        <p:spPr>
          <a:xfrm>
            <a:off x="5292080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92080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292080" y="1556792"/>
            <a:ext cx="3851920" cy="4824536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Be flexible.</a:t>
            </a:r>
          </a:p>
          <a:p>
            <a:r>
              <a:rPr lang="en-CA" dirty="0" smtClean="0"/>
              <a:t>Be </a:t>
            </a:r>
            <a:r>
              <a:rPr lang="en-CA" dirty="0"/>
              <a:t>attentive.</a:t>
            </a:r>
          </a:p>
          <a:p>
            <a:r>
              <a:rPr lang="en-CA" dirty="0" smtClean="0"/>
              <a:t>Have </a:t>
            </a:r>
            <a:r>
              <a:rPr lang="en-CA" dirty="0"/>
              <a:t>two people at a meeting </a:t>
            </a:r>
            <a:r>
              <a:rPr lang="en-CA" dirty="0" smtClean="0"/>
              <a:t>where possible</a:t>
            </a:r>
            <a:r>
              <a:rPr lang="en-CA" dirty="0"/>
              <a:t>, with one person’s role being </a:t>
            </a:r>
            <a:r>
              <a:rPr lang="en-CA" dirty="0" smtClean="0"/>
              <a:t>to gauge </a:t>
            </a:r>
            <a:r>
              <a:rPr lang="en-CA" dirty="0"/>
              <a:t>interest.</a:t>
            </a:r>
          </a:p>
          <a:p>
            <a:r>
              <a:rPr lang="en-CA" dirty="0" smtClean="0"/>
              <a:t>If </a:t>
            </a:r>
            <a:r>
              <a:rPr lang="en-CA" dirty="0"/>
              <a:t>they are not asking questions, ask </a:t>
            </a:r>
            <a:r>
              <a:rPr lang="en-CA" dirty="0" smtClean="0"/>
              <a:t>them questions </a:t>
            </a:r>
            <a:r>
              <a:rPr lang="en-CA" dirty="0"/>
              <a:t>to get them engaged.</a:t>
            </a:r>
          </a:p>
          <a:p>
            <a:r>
              <a:rPr lang="en-CA" dirty="0" smtClean="0"/>
              <a:t>If </a:t>
            </a:r>
            <a:r>
              <a:rPr lang="en-CA" dirty="0"/>
              <a:t>interests picks up in one area, don’t </a:t>
            </a:r>
            <a:r>
              <a:rPr lang="en-CA" dirty="0" smtClean="0"/>
              <a:t>be afraid </a:t>
            </a:r>
            <a:r>
              <a:rPr lang="en-CA" dirty="0"/>
              <a:t>to spend more time talking </a:t>
            </a:r>
            <a:r>
              <a:rPr lang="en-CA" dirty="0" smtClean="0"/>
              <a:t>about that</a:t>
            </a:r>
            <a:r>
              <a:rPr lang="en-CA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92696"/>
            <a:ext cx="6498443" cy="541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92080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60640" cy="2370187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Do You Keep Them Interested?”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6768752" cy="367240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you prove or justify any claims?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a one trick pony?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successes or new items that you can communicate?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build a relationship of reciprocity?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 point I time that you need to stop selling to a prospect?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2080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" y="0"/>
            <a:ext cx="6010747" cy="60107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92080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1484784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Interested body language</a:t>
            </a:r>
          </a:p>
          <a:p>
            <a:pPr lvl="0"/>
            <a:r>
              <a:rPr lang="en-CA" dirty="0"/>
              <a:t>Uninterested body language</a:t>
            </a:r>
          </a:p>
          <a:p>
            <a:pPr lvl="0"/>
            <a:r>
              <a:rPr lang="en-CA" dirty="0"/>
              <a:t>Sales presentations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229600" cy="1143000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216" y="1717295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3600" dirty="0"/>
              <a:t>Getting your customers more interested!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22" y="-25019"/>
            <a:ext cx="686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need to be able to gauge interest so that you know when to close a sale.</a:t>
            </a:r>
            <a:endParaRPr lang="en-CA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940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Autofit/>
          </a:bodyPr>
          <a:lstStyle/>
          <a:p>
            <a:r>
              <a:rPr lang="en-CA" sz="3600" dirty="0" smtClean="0"/>
              <a:t>Even if they aren’t saying it out loud, they are telling you if they are interested.</a:t>
            </a:r>
            <a:endParaRPr lang="en-CA" sz="3600" dirty="0"/>
          </a:p>
        </p:txBody>
      </p:sp>
      <p:sp>
        <p:nvSpPr>
          <p:cNvPr id="5" name="Rectangle 4"/>
          <p:cNvSpPr/>
          <p:nvPr/>
        </p:nvSpPr>
        <p:spPr>
          <a:xfrm>
            <a:off x="5292080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13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-243408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are some reasons why a customer hasn’t </a:t>
            </a:r>
            <a:r>
              <a:rPr lang="en-CA" dirty="0" smtClean="0">
                <a:solidFill>
                  <a:srgbClr val="00B0F0"/>
                </a:solidFill>
              </a:rPr>
              <a:t/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been </a:t>
            </a:r>
            <a:r>
              <a:rPr lang="en-CA" dirty="0" smtClean="0">
                <a:solidFill>
                  <a:srgbClr val="00B0F0"/>
                </a:solidFill>
              </a:rPr>
              <a:t>interested in the past?”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780928"/>
            <a:ext cx="7056784" cy="396044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Was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offering out of their budget?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Were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 looking for something more customized?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 believe that they have a problem?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 confused by your offering?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Did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 already have in their mind what the solution was?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Did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 have more pressing concerns or higher priorities for their time and money?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they believe that implementation is possible?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Could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be that they aren’t qualified prospects?</a:t>
            </a:r>
          </a:p>
        </p:txBody>
      </p:sp>
    </p:spTree>
    <p:extLst>
      <p:ext uri="{BB962C8B-B14F-4D97-AF65-F5344CB8AC3E}">
        <p14:creationId xmlns:p14="http://schemas.microsoft.com/office/powerpoint/2010/main" val="257392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0963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Getting your customers more interested!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2080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2054688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74966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Interested body language</a:t>
            </a:r>
          </a:p>
          <a:p>
            <a:pPr lvl="0"/>
            <a:r>
              <a:rPr lang="en-CA" dirty="0" smtClean="0"/>
              <a:t>Uninterested body language</a:t>
            </a:r>
          </a:p>
          <a:p>
            <a:pPr lvl="0"/>
            <a:r>
              <a:rPr lang="en-CA" dirty="0" smtClean="0"/>
              <a:t>Sales presentations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sp>
        <p:nvSpPr>
          <p:cNvPr id="7" name="Rectangle 6"/>
          <p:cNvSpPr/>
          <p:nvPr/>
        </p:nvSpPr>
        <p:spPr>
          <a:xfrm>
            <a:off x="5292080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92696"/>
            <a:ext cx="6498443" cy="541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92080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Interested Body Language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Their head is tilted forward</a:t>
            </a:r>
          </a:p>
          <a:p>
            <a:r>
              <a:rPr lang="en-CA" dirty="0" smtClean="0"/>
              <a:t>They </a:t>
            </a:r>
            <a:r>
              <a:rPr lang="en-CA" dirty="0"/>
              <a:t>nod regularly</a:t>
            </a:r>
          </a:p>
          <a:p>
            <a:r>
              <a:rPr lang="en-CA" dirty="0" smtClean="0"/>
              <a:t>They </a:t>
            </a:r>
            <a:r>
              <a:rPr lang="en-CA" dirty="0"/>
              <a:t>make eye contact 70% of the </a:t>
            </a:r>
            <a:r>
              <a:rPr lang="en-CA" dirty="0" smtClean="0"/>
              <a:t>time or </a:t>
            </a:r>
            <a:r>
              <a:rPr lang="en-CA" dirty="0"/>
              <a:t>more</a:t>
            </a:r>
          </a:p>
          <a:p>
            <a:r>
              <a:rPr lang="en-CA" dirty="0" smtClean="0"/>
              <a:t>Pupil </a:t>
            </a:r>
            <a:r>
              <a:rPr lang="en-CA" dirty="0"/>
              <a:t>size enlarges</a:t>
            </a:r>
          </a:p>
          <a:p>
            <a:r>
              <a:rPr lang="en-CA" dirty="0" smtClean="0"/>
              <a:t>If </a:t>
            </a:r>
            <a:r>
              <a:rPr lang="en-CA" dirty="0"/>
              <a:t>they briefly look to the right after </a:t>
            </a:r>
            <a:r>
              <a:rPr lang="en-CA" dirty="0" smtClean="0"/>
              <a:t>you ask </a:t>
            </a:r>
            <a:r>
              <a:rPr lang="en-CA" dirty="0"/>
              <a:t>a question or state a </a:t>
            </a:r>
            <a:r>
              <a:rPr lang="en-CA" dirty="0" smtClean="0"/>
              <a:t>meaningful message</a:t>
            </a:r>
            <a:r>
              <a:rPr lang="en-CA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292080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7477"/>
            <a:ext cx="4038600" cy="2691408"/>
          </a:xfrm>
        </p:spPr>
      </p:pic>
    </p:spTree>
    <p:extLst>
      <p:ext uri="{BB962C8B-B14F-4D97-AF65-F5344CB8AC3E}">
        <p14:creationId xmlns:p14="http://schemas.microsoft.com/office/powerpoint/2010/main" val="259837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Uninterested Body Language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474840" cy="4997152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Arms are crossed—this is a natural </a:t>
            </a:r>
            <a:r>
              <a:rPr lang="en-CA" dirty="0" smtClean="0"/>
              <a:t>barrier they </a:t>
            </a:r>
            <a:r>
              <a:rPr lang="en-CA" dirty="0"/>
              <a:t>are putting up</a:t>
            </a:r>
          </a:p>
          <a:p>
            <a:r>
              <a:rPr lang="en-CA" dirty="0" smtClean="0"/>
              <a:t>They </a:t>
            </a:r>
            <a:r>
              <a:rPr lang="en-CA" dirty="0"/>
              <a:t>make eye contact less than 40% </a:t>
            </a:r>
            <a:r>
              <a:rPr lang="en-CA" dirty="0" smtClean="0"/>
              <a:t>of the </a:t>
            </a:r>
            <a:r>
              <a:rPr lang="en-CA" dirty="0"/>
              <a:t>time</a:t>
            </a:r>
          </a:p>
          <a:p>
            <a:r>
              <a:rPr lang="en-CA" dirty="0" smtClean="0"/>
              <a:t>Their </a:t>
            </a:r>
            <a:r>
              <a:rPr lang="en-CA" dirty="0"/>
              <a:t>head is tilted to one side</a:t>
            </a:r>
          </a:p>
          <a:p>
            <a:r>
              <a:rPr lang="en-CA" dirty="0" smtClean="0"/>
              <a:t>They </a:t>
            </a:r>
            <a:r>
              <a:rPr lang="en-CA" dirty="0"/>
              <a:t>are interacting on their </a:t>
            </a:r>
            <a:r>
              <a:rPr lang="en-CA" dirty="0" smtClean="0"/>
              <a:t>phone</a:t>
            </a:r>
            <a:endParaRPr lang="en-CA" dirty="0"/>
          </a:p>
          <a:p>
            <a:r>
              <a:rPr lang="en-CA" dirty="0" smtClean="0"/>
              <a:t>If </a:t>
            </a:r>
            <a:r>
              <a:rPr lang="en-CA" dirty="0"/>
              <a:t>they are fidgeting (even </a:t>
            </a:r>
            <a:r>
              <a:rPr lang="en-CA" dirty="0" smtClean="0"/>
              <a:t>when maintaining </a:t>
            </a:r>
            <a:r>
              <a:rPr lang="en-CA" dirty="0"/>
              <a:t>eye contact), they </a:t>
            </a:r>
            <a:r>
              <a:rPr lang="en-CA" dirty="0" smtClean="0"/>
              <a:t>are thinking </a:t>
            </a:r>
            <a:r>
              <a:rPr lang="en-CA" dirty="0"/>
              <a:t>about something else</a:t>
            </a:r>
          </a:p>
          <a:p>
            <a:r>
              <a:rPr lang="en-CA" dirty="0" smtClean="0"/>
              <a:t>If </a:t>
            </a:r>
            <a:r>
              <a:rPr lang="en-CA" dirty="0"/>
              <a:t>they touch their face, they could </a:t>
            </a:r>
            <a:r>
              <a:rPr lang="en-CA" dirty="0" smtClean="0"/>
              <a:t>be holding </a:t>
            </a:r>
            <a:r>
              <a:rPr lang="en-CA" dirty="0"/>
              <a:t>back information</a:t>
            </a:r>
          </a:p>
          <a:p>
            <a:r>
              <a:rPr lang="en-CA" dirty="0" smtClean="0"/>
              <a:t>If </a:t>
            </a:r>
            <a:r>
              <a:rPr lang="en-CA" dirty="0"/>
              <a:t>they are blink and look up to the left</a:t>
            </a:r>
            <a:r>
              <a:rPr lang="en-CA" dirty="0" smtClean="0"/>
              <a:t>, they </a:t>
            </a:r>
            <a:r>
              <a:rPr lang="en-CA" dirty="0"/>
              <a:t>could be lying</a:t>
            </a:r>
          </a:p>
          <a:p>
            <a:r>
              <a:rPr lang="en-CA" dirty="0" smtClean="0"/>
              <a:t>If </a:t>
            </a:r>
            <a:r>
              <a:rPr lang="en-CA" dirty="0"/>
              <a:t>they are staring into a deep void, </a:t>
            </a:r>
            <a:r>
              <a:rPr lang="en-CA" dirty="0" smtClean="0"/>
              <a:t>the attention </a:t>
            </a:r>
            <a:r>
              <a:rPr lang="en-CA" dirty="0"/>
              <a:t>is elsewhere.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7174"/>
            <a:ext cx="4038600" cy="2692015"/>
          </a:xfrm>
        </p:spPr>
      </p:pic>
    </p:spTree>
    <p:extLst>
      <p:ext uri="{BB962C8B-B14F-4D97-AF65-F5344CB8AC3E}">
        <p14:creationId xmlns:p14="http://schemas.microsoft.com/office/powerpoint/2010/main" val="252490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-243408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400600" cy="2304256"/>
          </a:xfrm>
        </p:spPr>
        <p:txBody>
          <a:bodyPr>
            <a:normAutofit fontScale="90000"/>
          </a:bodyPr>
          <a:lstStyle/>
          <a:p>
            <a:r>
              <a:rPr lang="en-CA" sz="3600" dirty="0" smtClean="0">
                <a:solidFill>
                  <a:srgbClr val="00B0F0"/>
                </a:solidFill>
              </a:rPr>
              <a:t>Discussion: </a:t>
            </a:r>
            <a:br>
              <a:rPr lang="en-CA" sz="3600" dirty="0" smtClean="0">
                <a:solidFill>
                  <a:srgbClr val="00B0F0"/>
                </a:solidFill>
              </a:rPr>
            </a:br>
            <a:r>
              <a:rPr lang="en-CA" sz="3600" dirty="0" smtClean="0">
                <a:solidFill>
                  <a:srgbClr val="00B0F0"/>
                </a:solidFill>
              </a:rPr>
              <a:t>“Are there ways that we could avoid having uninterested customers in the future</a:t>
            </a:r>
            <a:r>
              <a:rPr lang="en-CA" dirty="0" smtClean="0">
                <a:solidFill>
                  <a:srgbClr val="00B0F0"/>
                </a:solidFill>
              </a:rPr>
              <a:t>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2924944"/>
            <a:ext cx="6048672" cy="345638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Could you have custom solutions?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Would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payment plan or performance based compensation or a low price option work?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reason why you are different then your competition important to the prospect?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have backup to show the implications of their challenge?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 way to make the solution easier to understand?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 way to make the solution easier to implement?</a:t>
            </a:r>
          </a:p>
        </p:txBody>
      </p:sp>
    </p:spTree>
    <p:extLst>
      <p:ext uri="{BB962C8B-B14F-4D97-AF65-F5344CB8AC3E}">
        <p14:creationId xmlns:p14="http://schemas.microsoft.com/office/powerpoint/2010/main" val="38631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708</Words>
  <Application>Microsoft Office PowerPoint</Application>
  <PresentationFormat>On-screen Show (4:3)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Gauging Interest</vt:lpstr>
      <vt:lpstr>Even if they aren’t saying it out loud, they are telling you if they are interested.</vt:lpstr>
      <vt:lpstr>Discussion:  “What are some reasons why a customer hasn’t  been interested in the past?”</vt:lpstr>
      <vt:lpstr>The Goal</vt:lpstr>
      <vt:lpstr>Key Points</vt:lpstr>
      <vt:lpstr>Worksheet</vt:lpstr>
      <vt:lpstr>Interested Body Language</vt:lpstr>
      <vt:lpstr>Uninterested Body Language</vt:lpstr>
      <vt:lpstr>Discussion:  “Are there ways that we could avoid having uninterested customers in the future?”</vt:lpstr>
      <vt:lpstr>Sales Presentations</vt:lpstr>
      <vt:lpstr>How Does It Work? Head Hunter</vt:lpstr>
      <vt:lpstr>Top Mistakes To Avoid</vt:lpstr>
      <vt:lpstr>Now What?</vt:lpstr>
      <vt:lpstr>Worksheet</vt:lpstr>
      <vt:lpstr>Discussion:  “How Do You Keep Them Interested?”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102</cp:revision>
  <dcterms:created xsi:type="dcterms:W3CDTF">2009-12-07T18:18:58Z</dcterms:created>
  <dcterms:modified xsi:type="dcterms:W3CDTF">2016-06-10T17:59:55Z</dcterms:modified>
</cp:coreProperties>
</file>