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1" r:id="rId3"/>
    <p:sldId id="302" r:id="rId4"/>
    <p:sldId id="267" r:id="rId5"/>
    <p:sldId id="257" r:id="rId6"/>
    <p:sldId id="272" r:id="rId7"/>
    <p:sldId id="343" r:id="rId8"/>
    <p:sldId id="350" r:id="rId9"/>
    <p:sldId id="344" r:id="rId10"/>
    <p:sldId id="345" r:id="rId11"/>
    <p:sldId id="346" r:id="rId12"/>
    <p:sldId id="347" r:id="rId13"/>
    <p:sldId id="348" r:id="rId14"/>
    <p:sldId id="349" r:id="rId15"/>
    <p:sldId id="352" r:id="rId16"/>
    <p:sldId id="275" r:id="rId17"/>
    <p:sldId id="273" r:id="rId18"/>
    <p:sldId id="263" r:id="rId19"/>
    <p:sldId id="294" r:id="rId20"/>
    <p:sldId id="277" r:id="rId21"/>
    <p:sldId id="276" r:id="rId22"/>
    <p:sldId id="35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17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DB1-D1A5-4C3B-A9BC-01EF68F75E00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269B-9044-461F-8A49-6E4F84105590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2EB8-98FA-4A63-AE16-77751E202380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631C-A938-48DF-9D44-2B7D29C7C588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8D62-82F6-4D85-BCEE-9EF4567A84B7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DC43-E66F-40AB-8E4A-C789AEA42EF2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A07-0219-4D97-B11D-AA6F57AAE4D6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A834-47CB-4ADA-B461-F317C89F058F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A9F5-BD61-4289-AFC5-543193846817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465-B651-406E-B3A6-45D8912BDF78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A992-E93D-4B03-99E9-51CE56F06CB1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032B-A797-479D-8818-864F00AD9EBB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"/>
            <a:ext cx="9144000" cy="6531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240" y="1628800"/>
            <a:ext cx="3454152" cy="1080120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2564903"/>
            <a:ext cx="4752528" cy="237626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The biggest fear in the world is public speaking.</a:t>
            </a:r>
          </a:p>
          <a:p>
            <a:r>
              <a:rPr lang="en-CA" dirty="0"/>
              <a:t>At a funeral, most people would prefer to be </a:t>
            </a:r>
            <a:r>
              <a:rPr lang="en-CA" dirty="0" smtClean="0"/>
              <a:t>in the </a:t>
            </a:r>
            <a:r>
              <a:rPr lang="en-CA" dirty="0"/>
              <a:t>coffin than giving the eulogy.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pPr algn="r"/>
            <a:r>
              <a:rPr lang="en-CA" dirty="0" smtClean="0"/>
              <a:t>Sizzle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8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54"/>
            <a:ext cx="10262167" cy="6847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531383"/>
            <a:ext cx="3491880" cy="1664129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CA" dirty="0" smtClean="0"/>
              <a:t>Visuals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2120" y="2195513"/>
            <a:ext cx="3491880" cy="1665535"/>
          </a:xfrm>
          <a:solidFill>
            <a:schemeClr val="bg1"/>
          </a:solidFill>
        </p:spPr>
        <p:txBody>
          <a:bodyPr/>
          <a:lstStyle/>
          <a:p>
            <a:r>
              <a:rPr lang="en-CA" dirty="0" smtClean="0"/>
              <a:t>Rule of 6</a:t>
            </a:r>
            <a:endParaRPr lang="en-CA" dirty="0"/>
          </a:p>
          <a:p>
            <a:r>
              <a:rPr lang="en-CA" dirty="0" smtClean="0"/>
              <a:t>Never </a:t>
            </a:r>
            <a:r>
              <a:rPr lang="en-CA" dirty="0"/>
              <a:t>use red text </a:t>
            </a:r>
            <a:endParaRPr lang="en-CA" dirty="0" smtClean="0"/>
          </a:p>
          <a:p>
            <a:r>
              <a:rPr lang="en-CA" dirty="0" smtClean="0"/>
              <a:t>Use </a:t>
            </a:r>
            <a:r>
              <a:rPr lang="en-CA" dirty="0"/>
              <a:t>pictures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17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Practice!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" y="1288218"/>
            <a:ext cx="9012936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45762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115944"/>
            <a:ext cx="2901008" cy="4249159"/>
          </a:xfrm>
        </p:spPr>
        <p:txBody>
          <a:bodyPr/>
          <a:lstStyle/>
          <a:p>
            <a:r>
              <a:rPr lang="en-CA" dirty="0" smtClean="0"/>
              <a:t>Prepare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4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r="32675"/>
          <a:stretch/>
        </p:blipFill>
        <p:spPr>
          <a:xfrm>
            <a:off x="683568" y="-23161"/>
            <a:ext cx="3495151" cy="688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pPr algn="l"/>
            <a:r>
              <a:rPr lang="en-CA" dirty="0" smtClean="0"/>
              <a:t>Delivery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Eye </a:t>
            </a:r>
            <a:r>
              <a:rPr lang="en-CA" dirty="0" smtClean="0"/>
              <a:t>contact</a:t>
            </a:r>
          </a:p>
          <a:p>
            <a:r>
              <a:rPr lang="en-CA" dirty="0" smtClean="0"/>
              <a:t>Good volume</a:t>
            </a:r>
            <a:endParaRPr lang="en-CA" dirty="0"/>
          </a:p>
          <a:p>
            <a:r>
              <a:rPr lang="en-CA" dirty="0" smtClean="0"/>
              <a:t>Don’t fidget</a:t>
            </a:r>
          </a:p>
          <a:p>
            <a:r>
              <a:rPr lang="en-CA" dirty="0" smtClean="0"/>
              <a:t>Hand movements</a:t>
            </a:r>
            <a:endParaRPr lang="en-CA" dirty="0"/>
          </a:p>
          <a:p>
            <a:r>
              <a:rPr lang="en-CA" dirty="0" smtClean="0"/>
              <a:t>Do </a:t>
            </a:r>
            <a:r>
              <a:rPr lang="en-CA" dirty="0"/>
              <a:t>not </a:t>
            </a:r>
            <a:r>
              <a:rPr lang="en-CA" dirty="0" smtClean="0"/>
              <a:t>sway</a:t>
            </a:r>
            <a:endParaRPr lang="en-CA" dirty="0"/>
          </a:p>
          <a:p>
            <a:r>
              <a:rPr lang="en-CA" dirty="0" smtClean="0"/>
              <a:t>Do </a:t>
            </a:r>
            <a:r>
              <a:rPr lang="en-CA" dirty="0"/>
              <a:t>not </a:t>
            </a:r>
            <a:r>
              <a:rPr lang="en-CA" dirty="0" smtClean="0"/>
              <a:t>lean</a:t>
            </a:r>
            <a:endParaRPr lang="en-CA" dirty="0"/>
          </a:p>
          <a:p>
            <a:r>
              <a:rPr lang="en-CA" dirty="0" smtClean="0"/>
              <a:t>Breathe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43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keep them engaged?”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add sizzle?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add anecdotes? Stories? Jokes?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add props? Interesting visuals? Handouts?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engage the audience with questions, games, or other interactions?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add sound effects? Change your volume?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move around?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change the pace, pitch or tone of the presentation?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you stretch yourself?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16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>
                <a:solidFill>
                  <a:srgbClr val="00B0F0"/>
                </a:solidFill>
              </a:rPr>
              <a:t>L</a:t>
            </a:r>
            <a:r>
              <a:rPr lang="en-CA" dirty="0" smtClean="0">
                <a:solidFill>
                  <a:srgbClr val="00B0F0"/>
                </a:solidFill>
              </a:rPr>
              <a:t>awyer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4383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/>
              <a:t>Who is my audience? Small business owners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The Hook: Example of a small business owner that went out of business for a legal reason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Body Topics: </a:t>
            </a:r>
          </a:p>
          <a:p>
            <a:pPr marL="514350" indent="-514350">
              <a:buAutoNum type="arabicPeriod"/>
            </a:pPr>
            <a:r>
              <a:rPr lang="en-CA" dirty="0" smtClean="0"/>
              <a:t>Incorporation</a:t>
            </a:r>
          </a:p>
          <a:p>
            <a:pPr marL="514350" indent="-514350">
              <a:buAutoNum type="arabicPeriod"/>
            </a:pPr>
            <a:r>
              <a:rPr lang="en-CA" dirty="0" smtClean="0"/>
              <a:t>Contracts</a:t>
            </a:r>
          </a:p>
          <a:p>
            <a:pPr marL="514350" indent="-514350">
              <a:buAutoNum type="arabicPeriod"/>
            </a:pPr>
            <a:r>
              <a:rPr lang="en-CA" dirty="0" smtClean="0"/>
              <a:t>Employment </a:t>
            </a:r>
          </a:p>
          <a:p>
            <a:pPr marL="514350" indent="-514350">
              <a:buAutoNum type="arabicPeriod"/>
            </a:pPr>
            <a:r>
              <a:rPr lang="en-CA" dirty="0" smtClean="0"/>
              <a:t>Leases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Sizzle: Stories, hand out a standard contract, joke about lawyers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Thing to focus on: Hand movements</a:t>
            </a:r>
          </a:p>
          <a:p>
            <a:pPr marL="514350" indent="-514350">
              <a:buAutoNum type="arabicPeriod"/>
            </a:pP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04048" y="1988840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Thinking that you just can’t present.</a:t>
            </a:r>
          </a:p>
          <a:p>
            <a:r>
              <a:rPr lang="en-CA" dirty="0" smtClean="0"/>
              <a:t>Thinking that you can’t improve on your presentation skills.</a:t>
            </a:r>
          </a:p>
          <a:p>
            <a:r>
              <a:rPr lang="en-CA" dirty="0" smtClean="0"/>
              <a:t>Walking into a sales presentation unprepared.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/>
          <a:lstStyle/>
          <a:p>
            <a:pPr algn="l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80112" y="1417638"/>
            <a:ext cx="3586114" cy="5440362"/>
          </a:xfrm>
        </p:spPr>
        <p:txBody>
          <a:bodyPr>
            <a:normAutofit/>
          </a:bodyPr>
          <a:lstStyle/>
          <a:p>
            <a:r>
              <a:rPr lang="en-CA" dirty="0"/>
              <a:t>Practice three times to be comfortable.</a:t>
            </a:r>
          </a:p>
          <a:p>
            <a:r>
              <a:rPr lang="en-CA" dirty="0" smtClean="0"/>
              <a:t>Practice </a:t>
            </a:r>
            <a:r>
              <a:rPr lang="en-CA" dirty="0"/>
              <a:t>seven times to be good.</a:t>
            </a:r>
          </a:p>
          <a:p>
            <a:r>
              <a:rPr lang="en-CA" dirty="0" smtClean="0"/>
              <a:t>Practice </a:t>
            </a:r>
            <a:r>
              <a:rPr lang="en-CA" dirty="0"/>
              <a:t>ten times to be great</a:t>
            </a:r>
            <a:r>
              <a:rPr lang="en-CA" dirty="0" smtClean="0"/>
              <a:t>.</a:t>
            </a:r>
          </a:p>
          <a:p>
            <a:r>
              <a:rPr lang="en-CA" dirty="0" smtClean="0"/>
              <a:t>Keep presenting as you’ll keep getting better!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2257"/>
            <a:ext cx="5688632" cy="56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are your biggest concerns about presenting?”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7056784" cy="396044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not know where to begin?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nervous to stand in front of a crowd?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comfortable, but just not as effective as you’d like?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worried that your message won’t be well received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1912" y="501203"/>
            <a:ext cx="3970784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1912" y="1711349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Your audience</a:t>
            </a:r>
          </a:p>
          <a:p>
            <a:r>
              <a:rPr lang="en-CA" dirty="0"/>
              <a:t>Speech skeleton</a:t>
            </a:r>
          </a:p>
          <a:p>
            <a:r>
              <a:rPr lang="en-CA" dirty="0"/>
              <a:t>Sizzle</a:t>
            </a:r>
          </a:p>
          <a:p>
            <a:r>
              <a:rPr lang="en-CA" dirty="0"/>
              <a:t>Visuals</a:t>
            </a:r>
          </a:p>
          <a:p>
            <a:r>
              <a:rPr lang="en-CA" dirty="0"/>
              <a:t>Practice!</a:t>
            </a:r>
          </a:p>
          <a:p>
            <a:r>
              <a:rPr lang="en-CA" dirty="0"/>
              <a:t>Prepare</a:t>
            </a:r>
          </a:p>
          <a:p>
            <a:r>
              <a:rPr lang="en-CA" dirty="0"/>
              <a:t>Delivery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4560" cy="1858218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2304256" cy="3877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/>
              <a:t>Begin making more powerful presentations.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732"/>
            <a:ext cx="6860000" cy="6858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biggest fear in the world is public speaking.</a:t>
            </a:r>
          </a:p>
          <a:p>
            <a:pPr algn="ctr"/>
            <a:r>
              <a:rPr lang="en-CA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a funeral, most people would prefer to be in the coffin than giving the eulogy.</a:t>
            </a:r>
            <a:endParaRPr lang="en-CA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23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r="19231"/>
          <a:stretch/>
        </p:blipFill>
        <p:spPr>
          <a:xfrm>
            <a:off x="-3984" y="364953"/>
            <a:ext cx="5256584" cy="5901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438" y="274638"/>
            <a:ext cx="3416361" cy="6106690"/>
          </a:xfrm>
        </p:spPr>
        <p:txBody>
          <a:bodyPr>
            <a:noAutofit/>
          </a:bodyPr>
          <a:lstStyle/>
          <a:p>
            <a:r>
              <a:rPr lang="en-CA" sz="3600" dirty="0" smtClean="0"/>
              <a:t>Did </a:t>
            </a:r>
            <a:r>
              <a:rPr lang="en-CA" sz="3600" dirty="0"/>
              <a:t>you know that people who love public</a:t>
            </a:r>
            <a:br>
              <a:rPr lang="en-CA" sz="3600" dirty="0"/>
            </a:br>
            <a:r>
              <a:rPr lang="en-CA" sz="3600" dirty="0"/>
              <a:t>speaking and those who don’t, actually feel</a:t>
            </a:r>
            <a:br>
              <a:rPr lang="en-CA" sz="3600" dirty="0"/>
            </a:br>
            <a:r>
              <a:rPr lang="en-CA" sz="3600" dirty="0"/>
              <a:t>physically the exact same way</a:t>
            </a:r>
            <a:r>
              <a:rPr lang="en-CA" sz="3600" dirty="0" smtClean="0"/>
              <a:t>?</a:t>
            </a:r>
            <a:br>
              <a:rPr lang="en-CA" sz="3600" dirty="0" smtClean="0"/>
            </a:b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 smtClean="0"/>
              <a:t>The difference? It’s in your head!</a:t>
            </a:r>
            <a:endParaRPr lang="en-CA" sz="3600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968552" cy="19008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 smtClean="0"/>
              <a:t>Begin making more powerful presentations.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Your audience</a:t>
            </a:r>
          </a:p>
          <a:p>
            <a:r>
              <a:rPr lang="en-CA" dirty="0" smtClean="0"/>
              <a:t>Speech skeleton</a:t>
            </a:r>
          </a:p>
          <a:p>
            <a:r>
              <a:rPr lang="en-CA" dirty="0" smtClean="0"/>
              <a:t>Sizzle</a:t>
            </a:r>
          </a:p>
          <a:p>
            <a:r>
              <a:rPr lang="en-CA" dirty="0" smtClean="0"/>
              <a:t>Visuals</a:t>
            </a:r>
          </a:p>
          <a:p>
            <a:r>
              <a:rPr lang="en-CA" dirty="0" smtClean="0"/>
              <a:t>Practice!</a:t>
            </a:r>
          </a:p>
          <a:p>
            <a:r>
              <a:rPr lang="en-CA" dirty="0" smtClean="0"/>
              <a:t>Prepare</a:t>
            </a:r>
          </a:p>
          <a:p>
            <a:r>
              <a:rPr lang="en-CA" dirty="0" smtClean="0"/>
              <a:t>Delivery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2256"/>
            <a:ext cx="5486272" cy="543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12396"/>
            <a:ext cx="9252520" cy="7396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4624"/>
            <a:ext cx="4474840" cy="1143000"/>
          </a:xfrm>
        </p:spPr>
        <p:txBody>
          <a:bodyPr/>
          <a:lstStyle/>
          <a:p>
            <a:r>
              <a:rPr lang="en-CA" dirty="0" smtClean="0"/>
              <a:t>Your Audience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65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040560" cy="2304256"/>
          </a:xfrm>
        </p:spPr>
        <p:txBody>
          <a:bodyPr>
            <a:normAutofit fontScale="90000"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“Why does your audience care about what you are talking about</a:t>
            </a:r>
            <a:r>
              <a:rPr lang="en-CA" dirty="0" smtClean="0">
                <a:solidFill>
                  <a:srgbClr val="00B0F0"/>
                </a:solidFill>
              </a:rPr>
              <a:t>? Do they?”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6048672" cy="345638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you started with why your audience is there?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making sure that you mention this at the beginning to hook them in?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one or two things the audience will take away? Do you have new nuggets of information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96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r="8895"/>
          <a:stretch/>
        </p:blipFill>
        <p:spPr>
          <a:xfrm>
            <a:off x="-36512" y="0"/>
            <a:ext cx="43924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pPr algn="l"/>
            <a:r>
              <a:rPr lang="en-CA" dirty="0" smtClean="0"/>
              <a:t>Speech Skeleton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A hook. Some interesting way to get </a:t>
            </a:r>
            <a:r>
              <a:rPr lang="en-CA" dirty="0" smtClean="0"/>
              <a:t>the audience </a:t>
            </a:r>
            <a:r>
              <a:rPr lang="en-CA" dirty="0"/>
              <a:t>involved.</a:t>
            </a:r>
          </a:p>
          <a:p>
            <a:r>
              <a:rPr lang="en-CA" dirty="0" smtClean="0"/>
              <a:t>An </a:t>
            </a:r>
            <a:r>
              <a:rPr lang="en-CA" dirty="0"/>
              <a:t>overview. Talk about what you are going </a:t>
            </a:r>
            <a:r>
              <a:rPr lang="en-CA" dirty="0" smtClean="0"/>
              <a:t>to talk </a:t>
            </a:r>
            <a:r>
              <a:rPr lang="en-CA" dirty="0"/>
              <a:t>about.</a:t>
            </a:r>
          </a:p>
          <a:p>
            <a:r>
              <a:rPr lang="en-CA" dirty="0" smtClean="0"/>
              <a:t>The </a:t>
            </a:r>
            <a:r>
              <a:rPr lang="en-CA" dirty="0"/>
              <a:t>body. Talk about it. Make sure that it </a:t>
            </a:r>
            <a:r>
              <a:rPr lang="en-CA" dirty="0" smtClean="0"/>
              <a:t>isn’t more </a:t>
            </a:r>
            <a:r>
              <a:rPr lang="en-CA" dirty="0"/>
              <a:t>than five points. The most that </a:t>
            </a:r>
            <a:r>
              <a:rPr lang="en-CA" dirty="0" smtClean="0"/>
              <a:t>people will </a:t>
            </a:r>
            <a:r>
              <a:rPr lang="en-CA" dirty="0"/>
              <a:t>actually remember is two or three points.</a:t>
            </a:r>
          </a:p>
          <a:p>
            <a:r>
              <a:rPr lang="en-CA" dirty="0" smtClean="0"/>
              <a:t>Conclusion</a:t>
            </a:r>
            <a:r>
              <a:rPr lang="en-CA" dirty="0"/>
              <a:t>. Summarize your talk.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5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593</Words>
  <Application>Microsoft Office PowerPoint</Application>
  <PresentationFormat>On-screen Show (4:3)</PresentationFormat>
  <Paragraphs>128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Presentations</vt:lpstr>
      <vt:lpstr>Discussion:  “What are your biggest concerns about presenting?”</vt:lpstr>
      <vt:lpstr>Did you know that people who love public speaking and those who don’t, actually feel physically the exact same way?  The difference? It’s in your head!</vt:lpstr>
      <vt:lpstr>The Goal</vt:lpstr>
      <vt:lpstr>Key Points</vt:lpstr>
      <vt:lpstr>Worksheet</vt:lpstr>
      <vt:lpstr>Your Audience</vt:lpstr>
      <vt:lpstr>Discussion:  “Why does your audience care about what you are talking about? Do they?”</vt:lpstr>
      <vt:lpstr>Speech Skeleton</vt:lpstr>
      <vt:lpstr>Sizzle</vt:lpstr>
      <vt:lpstr>Visuals</vt:lpstr>
      <vt:lpstr>Practice!</vt:lpstr>
      <vt:lpstr>Prepare</vt:lpstr>
      <vt:lpstr>Delivery</vt:lpstr>
      <vt:lpstr>Discussion:  “How do you keep them engaged?”</vt:lpstr>
      <vt:lpstr>How Does It Work? Lawyer</vt:lpstr>
      <vt:lpstr>Top Mistakes To Avoid</vt:lpstr>
      <vt:lpstr>Now What?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154</cp:revision>
  <dcterms:created xsi:type="dcterms:W3CDTF">2009-12-07T18:18:58Z</dcterms:created>
  <dcterms:modified xsi:type="dcterms:W3CDTF">2018-08-29T15:13:26Z</dcterms:modified>
</cp:coreProperties>
</file>