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300" r:id="rId4"/>
    <p:sldId id="310" r:id="rId5"/>
    <p:sldId id="267" r:id="rId6"/>
    <p:sldId id="257" r:id="rId7"/>
    <p:sldId id="272" r:id="rId8"/>
    <p:sldId id="307" r:id="rId9"/>
    <p:sldId id="308" r:id="rId10"/>
    <p:sldId id="309" r:id="rId11"/>
    <p:sldId id="275" r:id="rId12"/>
    <p:sldId id="273" r:id="rId13"/>
    <p:sldId id="263" r:id="rId14"/>
    <p:sldId id="294" r:id="rId15"/>
    <p:sldId id="311" r:id="rId16"/>
    <p:sldId id="277" r:id="rId17"/>
    <p:sldId id="276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0400C-D778-4DE3-8E3A-A4588462E18C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91DFF-AE4C-4F7C-BB86-55905893E8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348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577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CA1D-6E6C-4784-8401-CC706D5333AE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33EA-2FEF-4000-9123-A873545E8015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B0992-95B5-4A94-8311-89B3AD67276F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109D-5D25-49CB-8FF5-0E2A1B6D309E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3635-4848-41B4-8427-587D2DE3FA4E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7807-C312-4ED4-B4FF-35FAC5B09F6A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F709D-4B32-4B67-81AC-A283BAD01DD3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462D-24E3-4277-83C5-6843CC6DC862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22F4-ED1E-4A3B-87F6-EEDFF7852AE2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C0F3-04ED-42D5-847B-FF1138CB5B1C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3CFE-7D60-45B6-B161-EC5AC48A240B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7758B-D32E-48AC-8C23-1F8CC59E303D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64" y="0"/>
            <a:ext cx="45785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3310136" cy="2694161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First Impressions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755864"/>
            <a:ext cx="3808512" cy="2697472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 have less than 10 seconds to make an impact….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62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In Person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Ask questions about them and </a:t>
            </a:r>
            <a:r>
              <a:rPr lang="en-CA" dirty="0" smtClean="0"/>
              <a:t>show interest </a:t>
            </a:r>
            <a:r>
              <a:rPr lang="en-CA" dirty="0"/>
              <a:t>in their responses.</a:t>
            </a:r>
          </a:p>
          <a:p>
            <a:r>
              <a:rPr lang="en-CA" dirty="0" smtClean="0"/>
              <a:t>Praise </a:t>
            </a:r>
            <a:r>
              <a:rPr lang="en-CA" dirty="0"/>
              <a:t>when possible.</a:t>
            </a:r>
          </a:p>
          <a:p>
            <a:r>
              <a:rPr lang="en-CA" dirty="0" smtClean="0"/>
              <a:t>Remember </a:t>
            </a:r>
            <a:r>
              <a:rPr lang="en-CA" dirty="0"/>
              <a:t>people’s names.</a:t>
            </a:r>
          </a:p>
          <a:p>
            <a:r>
              <a:rPr lang="en-CA" dirty="0"/>
              <a:t>Make sure that your body </a:t>
            </a:r>
            <a:r>
              <a:rPr lang="en-CA" dirty="0" smtClean="0"/>
              <a:t>language reinforces </a:t>
            </a:r>
            <a:r>
              <a:rPr lang="en-CA" dirty="0"/>
              <a:t>that you are </a:t>
            </a:r>
            <a:r>
              <a:rPr lang="en-CA" dirty="0" smtClean="0"/>
              <a:t>interested</a:t>
            </a:r>
          </a:p>
          <a:p>
            <a:pPr lvl="1"/>
            <a:r>
              <a:rPr lang="en-CA" dirty="0" smtClean="0"/>
              <a:t>facing </a:t>
            </a:r>
            <a:r>
              <a:rPr lang="en-CA" dirty="0"/>
              <a:t>the </a:t>
            </a:r>
            <a:r>
              <a:rPr lang="en-CA" dirty="0" smtClean="0"/>
              <a:t>individual</a:t>
            </a:r>
            <a:endParaRPr lang="en-CA" dirty="0"/>
          </a:p>
          <a:p>
            <a:pPr lvl="1"/>
            <a:r>
              <a:rPr lang="en-CA" dirty="0"/>
              <a:t>maintaining eye </a:t>
            </a:r>
            <a:r>
              <a:rPr lang="en-CA" dirty="0" smtClean="0"/>
              <a:t>contact</a:t>
            </a:r>
          </a:p>
          <a:p>
            <a:pPr lvl="1"/>
            <a:r>
              <a:rPr lang="en-CA" dirty="0" smtClean="0"/>
              <a:t>not fidgeting</a:t>
            </a:r>
          </a:p>
          <a:p>
            <a:pPr lvl="1"/>
            <a:r>
              <a:rPr lang="en-CA" dirty="0" smtClean="0"/>
              <a:t>nodding </a:t>
            </a:r>
            <a:r>
              <a:rPr lang="en-CA" dirty="0"/>
              <a:t>as they </a:t>
            </a:r>
            <a:r>
              <a:rPr lang="en-CA" dirty="0" smtClean="0"/>
              <a:t>speak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702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How Does It Work?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What is the worst first impression you’ve had?</a:t>
            </a:r>
            <a:r>
              <a:rPr lang="en-CA" dirty="0" smtClean="0">
                <a:solidFill>
                  <a:srgbClr val="00B0F0"/>
                </a:solidFill>
              </a:rPr>
              <a:t> This person was a business coach who talked down to me.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Why? </a:t>
            </a:r>
            <a:r>
              <a:rPr lang="en-CA" dirty="0" smtClean="0">
                <a:solidFill>
                  <a:srgbClr val="00B0F0"/>
                </a:solidFill>
              </a:rPr>
              <a:t>They thought the knew everything, never listened, and didn’t make eye contact.</a:t>
            </a:r>
            <a:endParaRPr lang="en-CA" dirty="0"/>
          </a:p>
          <a:p>
            <a:pPr marL="514350" indent="-514350">
              <a:buAutoNum type="arabicPeriod"/>
            </a:pPr>
            <a:r>
              <a:rPr lang="en-CA" dirty="0" smtClean="0"/>
              <a:t>What is the best first impression? </a:t>
            </a:r>
            <a:r>
              <a:rPr lang="en-CA" dirty="0" smtClean="0">
                <a:solidFill>
                  <a:srgbClr val="00B0F0"/>
                </a:solidFill>
              </a:rPr>
              <a:t>This other business coach was great!</a:t>
            </a:r>
            <a:endParaRPr lang="en-CA" dirty="0"/>
          </a:p>
          <a:p>
            <a:pPr marL="514350" indent="-514350">
              <a:buAutoNum type="arabicPeriod"/>
            </a:pPr>
            <a:r>
              <a:rPr lang="en-CA" dirty="0" smtClean="0"/>
              <a:t>Why? </a:t>
            </a:r>
            <a:r>
              <a:rPr lang="en-CA" dirty="0" smtClean="0">
                <a:solidFill>
                  <a:srgbClr val="00B0F0"/>
                </a:solidFill>
              </a:rPr>
              <a:t>He wore a funky suit, brought his own neat nametag, and ended up getting me a new customer by the end of the event.</a:t>
            </a: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Lose your humility</a:t>
            </a:r>
          </a:p>
          <a:p>
            <a:r>
              <a:rPr lang="en-CA" dirty="0" smtClean="0"/>
              <a:t>Appear insincere</a:t>
            </a:r>
          </a:p>
          <a:p>
            <a:r>
              <a:rPr lang="en-CA" dirty="0" smtClean="0"/>
              <a:t>Act like a robot</a:t>
            </a:r>
          </a:p>
          <a:p>
            <a:r>
              <a:rPr lang="en-CA" dirty="0" smtClean="0"/>
              <a:t>Assuming that just showing is good enough</a:t>
            </a:r>
          </a:p>
          <a:p>
            <a:r>
              <a:rPr lang="en-CA" dirty="0" smtClean="0"/>
              <a:t>Making a bad first impression that forces you to work harder for the sale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08104" y="1772816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Smile</a:t>
            </a:r>
          </a:p>
          <a:p>
            <a:r>
              <a:rPr lang="en-CA" dirty="0" smtClean="0"/>
              <a:t>Think of others first</a:t>
            </a:r>
          </a:p>
          <a:p>
            <a:r>
              <a:rPr lang="en-CA" dirty="0" smtClean="0"/>
              <a:t>Be sincere</a:t>
            </a:r>
          </a:p>
          <a:p>
            <a:r>
              <a:rPr lang="en-CA" dirty="0" smtClean="0"/>
              <a:t>Practice</a:t>
            </a:r>
          </a:p>
          <a:p>
            <a:r>
              <a:rPr lang="en-CA" dirty="0" smtClean="0"/>
              <a:t>Learn from your mistakes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786"/>
            <a:ext cx="5665359" cy="623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248472" cy="2658219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Could You Create The first Impression You Want to Create?”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84984"/>
            <a:ext cx="7772400" cy="288032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Body language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Facial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expressions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Listening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Dressing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Giving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compliments, being generous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Tonality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</a:t>
            </a:r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Remembering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77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1912" y="274638"/>
            <a:ext cx="3898776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69904" y="1484784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For any occasion</a:t>
            </a:r>
          </a:p>
          <a:p>
            <a:r>
              <a:rPr lang="en-CA" dirty="0"/>
              <a:t>Over the phone</a:t>
            </a:r>
          </a:p>
          <a:p>
            <a:r>
              <a:rPr lang="en-CA" dirty="0"/>
              <a:t>In person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88" y="260648"/>
            <a:ext cx="1656184" cy="1728192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241176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 a good first impression each and every time you meet someone.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732"/>
            <a:ext cx="6860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have less than 10 seconds to make an impact….so what will you do?</a:t>
            </a:r>
            <a:endParaRPr lang="en-CA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178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787"/>
            <a:ext cx="457621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994718"/>
            <a:ext cx="3096344" cy="3082354"/>
          </a:xfrm>
        </p:spPr>
        <p:txBody>
          <a:bodyPr>
            <a:noAutofit/>
          </a:bodyPr>
          <a:lstStyle/>
          <a:p>
            <a:r>
              <a:rPr lang="en-CA" sz="4800" dirty="0" smtClean="0"/>
              <a:t>You only have one chance to make a first impression.</a:t>
            </a:r>
            <a:endParaRPr lang="en-CA" sz="4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960440" cy="244219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was Your First Impression Of Me?”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3284984"/>
            <a:ext cx="7772400" cy="273630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remember what mood or impression I gave you when I first met you?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showed up with a frown on my face and was abrupt, what might you assume about me?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Did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look at what I was wearing?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hair was messy, how might you perceive me differently?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else contributed to your first impression of me?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50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040560" cy="3528392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Is The First Impression You Want To Give?”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84984"/>
            <a:ext cx="7772400" cy="26642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want to be professional?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want to be personable?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adjectives might you want people to think about you upfront?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might make the rest of your relationship easier?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43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572575"/>
            <a:ext cx="5544616" cy="17124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a good first impression each and every time you meet someone.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0580" y="1417638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For any occasion</a:t>
            </a:r>
          </a:p>
          <a:p>
            <a:r>
              <a:rPr lang="en-CA" dirty="0" smtClean="0"/>
              <a:t>Over the phone</a:t>
            </a:r>
          </a:p>
          <a:p>
            <a:r>
              <a:rPr lang="en-CA" dirty="0" smtClean="0"/>
              <a:t>In person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786"/>
            <a:ext cx="5665359" cy="623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4" r="25645"/>
          <a:stretch/>
        </p:blipFill>
        <p:spPr>
          <a:xfrm>
            <a:off x="4315296" y="7068"/>
            <a:ext cx="4828704" cy="6850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Any Occasion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17638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Be genuine in everything that you do.</a:t>
            </a:r>
          </a:p>
          <a:p>
            <a:r>
              <a:rPr lang="en-CA" dirty="0" smtClean="0"/>
              <a:t>Smile</a:t>
            </a:r>
            <a:r>
              <a:rPr lang="en-CA" dirty="0"/>
              <a:t>, even when on the phone.</a:t>
            </a:r>
          </a:p>
          <a:p>
            <a:r>
              <a:rPr lang="en-CA" dirty="0" smtClean="0"/>
              <a:t>Listen </a:t>
            </a:r>
            <a:r>
              <a:rPr lang="en-CA" dirty="0"/>
              <a:t>more than you talk.</a:t>
            </a:r>
          </a:p>
          <a:p>
            <a:r>
              <a:rPr lang="en-CA" dirty="0" smtClean="0"/>
              <a:t>Be </a:t>
            </a:r>
            <a:r>
              <a:rPr lang="en-CA" dirty="0"/>
              <a:t>interested in others.</a:t>
            </a:r>
          </a:p>
          <a:p>
            <a:r>
              <a:rPr lang="en-CA" dirty="0" smtClean="0"/>
              <a:t>Be </a:t>
            </a:r>
            <a:r>
              <a:rPr lang="en-CA" dirty="0"/>
              <a:t>empathetic.</a:t>
            </a:r>
          </a:p>
          <a:p>
            <a:r>
              <a:rPr lang="en-CA" dirty="0" smtClean="0"/>
              <a:t>Use </a:t>
            </a:r>
            <a:r>
              <a:rPr lang="en-CA" dirty="0"/>
              <a:t>language that mirrors the </a:t>
            </a:r>
            <a:r>
              <a:rPr lang="en-CA" dirty="0" smtClean="0"/>
              <a:t>other person’s</a:t>
            </a:r>
            <a:r>
              <a:rPr lang="en-CA" dirty="0"/>
              <a:t>.</a:t>
            </a:r>
          </a:p>
          <a:p>
            <a:r>
              <a:rPr lang="en-CA" dirty="0" smtClean="0"/>
              <a:t>Talk </a:t>
            </a:r>
            <a:r>
              <a:rPr lang="en-CA" dirty="0"/>
              <a:t>about topics others are interested 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5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45762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/>
          <a:lstStyle/>
          <a:p>
            <a:pPr algn="l"/>
            <a:r>
              <a:rPr lang="en-CA" dirty="0" smtClean="0"/>
              <a:t>Over the Phone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680520" cy="4925144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Stay upbeat </a:t>
            </a:r>
            <a:r>
              <a:rPr lang="en-CA" dirty="0" smtClean="0"/>
              <a:t>with </a:t>
            </a:r>
            <a:r>
              <a:rPr lang="en-CA" dirty="0"/>
              <a:t>high energy by </a:t>
            </a:r>
            <a:r>
              <a:rPr lang="en-CA" dirty="0" smtClean="0"/>
              <a:t>walking as </a:t>
            </a:r>
            <a:r>
              <a:rPr lang="en-CA" dirty="0"/>
              <a:t>you talk. </a:t>
            </a:r>
            <a:endParaRPr lang="en-CA" dirty="0" smtClean="0"/>
          </a:p>
          <a:p>
            <a:r>
              <a:rPr lang="en-CA" dirty="0" smtClean="0"/>
              <a:t>Act </a:t>
            </a:r>
            <a:r>
              <a:rPr lang="en-CA" dirty="0"/>
              <a:t>like a human; this means stay </a:t>
            </a:r>
            <a:r>
              <a:rPr lang="en-CA" dirty="0" smtClean="0"/>
              <a:t>away from </a:t>
            </a:r>
            <a:r>
              <a:rPr lang="en-CA" dirty="0"/>
              <a:t>scripts. </a:t>
            </a:r>
            <a:endParaRPr lang="en-CA" dirty="0" smtClean="0"/>
          </a:p>
          <a:p>
            <a:r>
              <a:rPr lang="en-CA" dirty="0" smtClean="0"/>
              <a:t>Smile</a:t>
            </a:r>
            <a:r>
              <a:rPr lang="en-CA" dirty="0"/>
              <a:t>, nod, act like you are speaking </a:t>
            </a:r>
            <a:r>
              <a:rPr lang="en-CA" dirty="0" smtClean="0"/>
              <a:t>to them </a:t>
            </a:r>
            <a:r>
              <a:rPr lang="en-CA" dirty="0"/>
              <a:t>in person. </a:t>
            </a:r>
            <a:endParaRPr lang="en-CA" dirty="0" smtClean="0"/>
          </a:p>
          <a:p>
            <a:r>
              <a:rPr lang="en-CA" dirty="0" smtClean="0"/>
              <a:t>When </a:t>
            </a:r>
            <a:r>
              <a:rPr lang="en-CA" dirty="0"/>
              <a:t>they ask questions, answer </a:t>
            </a:r>
            <a:r>
              <a:rPr lang="en-CA" dirty="0" smtClean="0"/>
              <a:t>firmly and </a:t>
            </a:r>
            <a:r>
              <a:rPr lang="en-CA" dirty="0"/>
              <a:t>quickly to show confidence.</a:t>
            </a:r>
          </a:p>
          <a:p>
            <a:r>
              <a:rPr lang="en-CA" dirty="0" smtClean="0"/>
              <a:t>Look </a:t>
            </a:r>
            <a:r>
              <a:rPr lang="en-CA" dirty="0"/>
              <a:t>for things that you have in common.</a:t>
            </a:r>
          </a:p>
          <a:p>
            <a:r>
              <a:rPr lang="en-CA" dirty="0" smtClean="0"/>
              <a:t>Use </a:t>
            </a:r>
            <a:r>
              <a:rPr lang="en-CA" dirty="0"/>
              <a:t>phrases such as ‘I </a:t>
            </a:r>
            <a:r>
              <a:rPr lang="en-CA" dirty="0" smtClean="0"/>
              <a:t>understand completely</a:t>
            </a:r>
            <a:r>
              <a:rPr lang="en-CA" dirty="0"/>
              <a:t>’ or ‘That makes sense’.</a:t>
            </a:r>
          </a:p>
          <a:p>
            <a:r>
              <a:rPr lang="en-CA" dirty="0" smtClean="0"/>
              <a:t>Feel </a:t>
            </a:r>
            <a:r>
              <a:rPr lang="en-CA" dirty="0"/>
              <a:t>free to laugh, but not too long or </a:t>
            </a:r>
            <a:r>
              <a:rPr lang="en-CA" dirty="0" smtClean="0"/>
              <a:t>too loud</a:t>
            </a:r>
            <a:r>
              <a:rPr lang="en-CA" dirty="0"/>
              <a:t>.</a:t>
            </a:r>
          </a:p>
          <a:p>
            <a:r>
              <a:rPr lang="en-CA" dirty="0" smtClean="0"/>
              <a:t>Do </a:t>
            </a:r>
            <a:r>
              <a:rPr lang="en-CA" dirty="0"/>
              <a:t>not tell inappropriate jokes.</a:t>
            </a:r>
          </a:p>
          <a:p>
            <a:r>
              <a:rPr lang="en-CA" dirty="0" smtClean="0"/>
              <a:t>Do </a:t>
            </a:r>
            <a:r>
              <a:rPr lang="en-CA" dirty="0"/>
              <a:t>not say anything that you don’t </a:t>
            </a:r>
            <a:r>
              <a:rPr lang="en-CA" dirty="0" smtClean="0"/>
              <a:t>know for </a:t>
            </a:r>
            <a:r>
              <a:rPr lang="en-CA" dirty="0"/>
              <a:t>sure.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2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644</Words>
  <Application>Microsoft Office PowerPoint</Application>
  <PresentationFormat>On-screen Show (4:3)</PresentationFormat>
  <Paragraphs>114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First Impressions</vt:lpstr>
      <vt:lpstr>You only have one chance to make a first impression.</vt:lpstr>
      <vt:lpstr>Discussion:  “What was Your First Impression Of Me?”</vt:lpstr>
      <vt:lpstr>Discussion:  “What Is The First Impression You Want To Give?”</vt:lpstr>
      <vt:lpstr>The Goal</vt:lpstr>
      <vt:lpstr>Key Points</vt:lpstr>
      <vt:lpstr>Worksheet</vt:lpstr>
      <vt:lpstr>Any Occasion</vt:lpstr>
      <vt:lpstr>Over the Phone</vt:lpstr>
      <vt:lpstr>In Person</vt:lpstr>
      <vt:lpstr>How Does It Work?</vt:lpstr>
      <vt:lpstr>Top Mistakes To Avoid</vt:lpstr>
      <vt:lpstr>Now What?</vt:lpstr>
      <vt:lpstr>Worksheet</vt:lpstr>
      <vt:lpstr>Discussion:  “How Could You Create The first Impression You Want to Create?”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99</cp:revision>
  <dcterms:created xsi:type="dcterms:W3CDTF">2009-12-07T18:18:58Z</dcterms:created>
  <dcterms:modified xsi:type="dcterms:W3CDTF">2018-08-29T14:52:38Z</dcterms:modified>
</cp:coreProperties>
</file>