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317" r:id="rId4"/>
    <p:sldId id="267" r:id="rId5"/>
    <p:sldId id="257" r:id="rId6"/>
    <p:sldId id="272" r:id="rId7"/>
    <p:sldId id="319" r:id="rId8"/>
    <p:sldId id="321" r:id="rId9"/>
    <p:sldId id="322" r:id="rId10"/>
    <p:sldId id="320" r:id="rId11"/>
    <p:sldId id="323" r:id="rId12"/>
    <p:sldId id="275" r:id="rId13"/>
    <p:sldId id="273" r:id="rId14"/>
    <p:sldId id="263" r:id="rId15"/>
    <p:sldId id="294" r:id="rId16"/>
    <p:sldId id="277" r:id="rId17"/>
    <p:sldId id="276" r:id="rId18"/>
    <p:sldId id="32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11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7199-6D57-470C-942D-754DFFD1D4C1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C2A8-FE6A-4727-A47E-E61350C3AEDE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3BC1-7A1B-4E5C-8FC3-40082459BC77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38AF-10E6-433A-963C-BDD5C09C6884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591E-DC12-455A-92A7-49B3D1EA843A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E149-0329-4DE4-A8E1-796E980B8127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625D-C09E-4D83-995B-37CC872427E3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713F-CB28-4521-8094-7A48FEF63256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2D85-7FF0-4386-BEF2-C73FFCF6B283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5C74-CD9A-498F-849F-E17D7E7A00C9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37D-7E8B-40AB-870D-BABEF3C80C84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A5EA-F3BE-4414-B8F3-E2F5C6C1A552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2" y="0"/>
            <a:ext cx="45762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3454152" cy="2694161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Generate Interest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2736304" cy="3168352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The best way to get your customer </a:t>
            </a:r>
            <a:r>
              <a:rPr lang="en-CA" dirty="0" smtClean="0"/>
              <a:t>interested is </a:t>
            </a:r>
            <a:r>
              <a:rPr lang="en-CA" dirty="0"/>
              <a:t>to speak about what is important for </a:t>
            </a:r>
            <a:r>
              <a:rPr lang="en-CA" dirty="0" smtClean="0"/>
              <a:t>them in </a:t>
            </a:r>
            <a:r>
              <a:rPr lang="en-CA" dirty="0"/>
              <a:t>a way they understand. 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 Their Language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30624" cy="4525963"/>
          </a:xfrm>
        </p:spPr>
        <p:txBody>
          <a:bodyPr>
            <a:normAutofit/>
          </a:bodyPr>
          <a:lstStyle/>
          <a:p>
            <a:r>
              <a:rPr lang="en-CA" dirty="0"/>
              <a:t>Simple </a:t>
            </a:r>
            <a:r>
              <a:rPr lang="en-CA" dirty="0" smtClean="0"/>
              <a:t>words</a:t>
            </a:r>
          </a:p>
          <a:p>
            <a:endParaRPr lang="en-CA" dirty="0"/>
          </a:p>
          <a:p>
            <a:r>
              <a:rPr lang="en-CA" dirty="0" smtClean="0"/>
              <a:t>Using </a:t>
            </a:r>
            <a:r>
              <a:rPr lang="en-CA" dirty="0"/>
              <a:t>the word ‘you</a:t>
            </a:r>
            <a:r>
              <a:rPr lang="en-CA" dirty="0" smtClean="0"/>
              <a:t>’</a:t>
            </a:r>
          </a:p>
          <a:p>
            <a:endParaRPr lang="en-CA" dirty="0"/>
          </a:p>
          <a:p>
            <a:r>
              <a:rPr lang="en-CA" dirty="0" smtClean="0"/>
              <a:t>Using </a:t>
            </a:r>
            <a:r>
              <a:rPr lang="en-CA" dirty="0"/>
              <a:t>benefits versus features.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95927"/>
            <a:ext cx="6733035" cy="448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99392"/>
            <a:ext cx="3456384" cy="3456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“Can this be catchier?”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068960"/>
            <a:ext cx="7272808" cy="3672408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Can this be more emotional? Can it focus on a pain or risk or huge opportunity for the customer?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Can </a:t>
            </a:r>
            <a:r>
              <a:rPr lang="en-CA" sz="2400" dirty="0">
                <a:solidFill>
                  <a:schemeClr val="tx1"/>
                </a:solidFill>
              </a:rPr>
              <a:t>emotional terminology be used?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Are </a:t>
            </a:r>
            <a:r>
              <a:rPr lang="en-CA" sz="2400" dirty="0">
                <a:solidFill>
                  <a:schemeClr val="tx1"/>
                </a:solidFill>
              </a:rPr>
              <a:t>there metaphors or analogies that would make it easier to remember?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Are </a:t>
            </a:r>
            <a:r>
              <a:rPr lang="en-CA" sz="2400" dirty="0">
                <a:solidFill>
                  <a:schemeClr val="tx1"/>
                </a:solidFill>
              </a:rPr>
              <a:t>there anecdotes or stories that illustrate the point?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Could </a:t>
            </a:r>
            <a:r>
              <a:rPr lang="en-CA" sz="2400" dirty="0">
                <a:solidFill>
                  <a:schemeClr val="tx1"/>
                </a:solidFill>
              </a:rPr>
              <a:t>it be shorter?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Could </a:t>
            </a:r>
            <a:r>
              <a:rPr lang="en-CA" sz="2400" dirty="0">
                <a:solidFill>
                  <a:schemeClr val="tx1"/>
                </a:solidFill>
              </a:rPr>
              <a:t>it be made simpler?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Could </a:t>
            </a:r>
            <a:r>
              <a:rPr lang="en-CA" sz="2400" dirty="0">
                <a:solidFill>
                  <a:schemeClr val="tx1"/>
                </a:solidFill>
              </a:rPr>
              <a:t>audio visuals or other senses be included</a:t>
            </a:r>
            <a:r>
              <a:rPr lang="en-CA" sz="24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5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Cake Shop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 smtClean="0"/>
              <a:t>What’s important to your customer? 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B0F0"/>
                </a:solidFill>
              </a:rPr>
              <a:t>Having an amazing event that has a great cake.</a:t>
            </a:r>
          </a:p>
          <a:p>
            <a:pPr marL="0" indent="0">
              <a:buNone/>
            </a:pPr>
            <a:endParaRPr lang="en-CA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CA" dirty="0" smtClean="0"/>
              <a:t>Change features into benefits:   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00B0F0"/>
                </a:solidFill>
              </a:rPr>
              <a:t>Everyone who comes to the event finds it memorable.</a:t>
            </a:r>
          </a:p>
          <a:p>
            <a:pPr marL="0" indent="0">
              <a:buNone/>
            </a:pPr>
            <a:endParaRPr lang="en-CA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CA" dirty="0" smtClean="0"/>
              <a:t>Add in ‘you’: </a:t>
            </a:r>
            <a:r>
              <a:rPr lang="en-CA" dirty="0" smtClean="0">
                <a:solidFill>
                  <a:srgbClr val="00B0F0"/>
                </a:solidFill>
              </a:rPr>
              <a:t>Your event is memorable.</a:t>
            </a:r>
          </a:p>
          <a:p>
            <a:pPr marL="0" indent="0">
              <a:buNone/>
            </a:pPr>
            <a:endParaRPr lang="en-CA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CA" dirty="0" smtClean="0"/>
              <a:t>Take out industry words: </a:t>
            </a:r>
            <a:r>
              <a:rPr lang="en-CA" dirty="0" smtClean="0">
                <a:solidFill>
                  <a:srgbClr val="00B0F0"/>
                </a:solidFill>
              </a:rPr>
              <a:t>Your wedding is memorable.</a:t>
            </a:r>
          </a:p>
          <a:p>
            <a:pPr marL="0" indent="0">
              <a:buNone/>
            </a:pPr>
            <a:endParaRPr lang="en-CA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CA" dirty="0" smtClean="0"/>
              <a:t>Simplify it: </a:t>
            </a:r>
            <a:r>
              <a:rPr lang="en-CA" dirty="0" smtClean="0">
                <a:solidFill>
                  <a:srgbClr val="00B0F0"/>
                </a:solidFill>
              </a:rPr>
              <a:t>Your wedding is talked about for years.</a:t>
            </a:r>
            <a:endParaRPr lang="en-CA" dirty="0" smtClean="0"/>
          </a:p>
          <a:p>
            <a:pPr marL="0" indent="0">
              <a:buNone/>
            </a:pPr>
            <a:endParaRPr lang="en-CA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786210"/>
          </a:xfrm>
        </p:spPr>
        <p:txBody>
          <a:bodyPr>
            <a:normAutofit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88024" y="2132856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Using buzzwords </a:t>
            </a:r>
            <a:r>
              <a:rPr lang="en-CA" dirty="0"/>
              <a:t>that are used internally or within the industry</a:t>
            </a:r>
          </a:p>
          <a:p>
            <a:r>
              <a:rPr lang="en-CA" dirty="0" smtClean="0"/>
              <a:t>Using </a:t>
            </a:r>
            <a:r>
              <a:rPr lang="en-CA" dirty="0"/>
              <a:t>‘we’, ‘our’, ‘I’, etc</a:t>
            </a:r>
            <a:r>
              <a:rPr lang="en-CA" dirty="0" smtClean="0"/>
              <a:t>.</a:t>
            </a:r>
          </a:p>
          <a:p>
            <a:r>
              <a:rPr lang="en-CA" dirty="0" smtClean="0"/>
              <a:t>Thinking only of what matters to you</a:t>
            </a:r>
          </a:p>
          <a:p>
            <a:r>
              <a:rPr lang="en-CA" dirty="0" smtClean="0"/>
              <a:t>Not getting to the main reason why they would care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64088" y="1628800"/>
            <a:ext cx="3164160" cy="452596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Talk about what your customers </a:t>
            </a:r>
            <a:r>
              <a:rPr lang="en-CA" dirty="0" smtClean="0"/>
              <a:t>and/or their </a:t>
            </a:r>
            <a:r>
              <a:rPr lang="en-CA" dirty="0"/>
              <a:t>organizations care about.</a:t>
            </a:r>
          </a:p>
          <a:p>
            <a:r>
              <a:rPr lang="en-CA" dirty="0" smtClean="0"/>
              <a:t>Keep </a:t>
            </a:r>
            <a:r>
              <a:rPr lang="en-CA" dirty="0"/>
              <a:t>it simple.</a:t>
            </a:r>
          </a:p>
          <a:p>
            <a:r>
              <a:rPr lang="en-CA" dirty="0" smtClean="0"/>
              <a:t>Use </a:t>
            </a:r>
            <a:r>
              <a:rPr lang="en-CA" dirty="0"/>
              <a:t>the word ‘you’.</a:t>
            </a:r>
          </a:p>
          <a:p>
            <a:r>
              <a:rPr lang="en-CA" dirty="0" smtClean="0"/>
              <a:t>Believe </a:t>
            </a:r>
            <a:r>
              <a:rPr lang="en-CA" dirty="0"/>
              <a:t>in the message.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246"/>
            <a:ext cx="5063079" cy="60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1912" y="501203"/>
            <a:ext cx="3970784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1912" y="1711349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Identify what’s important</a:t>
            </a:r>
          </a:p>
          <a:p>
            <a:pPr lvl="0"/>
            <a:r>
              <a:rPr lang="en-CA" dirty="0"/>
              <a:t>Using their </a:t>
            </a:r>
            <a:r>
              <a:rPr lang="en-CA" dirty="0" smtClean="0"/>
              <a:t>language</a:t>
            </a:r>
            <a:endParaRPr lang="en-CA" dirty="0"/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61" y="274638"/>
            <a:ext cx="2098576" cy="1642194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97085" y="1639341"/>
            <a:ext cx="23397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Getting more people interested in your business.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732"/>
            <a:ext cx="6860000" cy="6858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best way to get your customer interested is to speak about what is important for them in a way they understand. </a:t>
            </a:r>
            <a:endParaRPr lang="en-CA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849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673608"/>
            <a:ext cx="8284464" cy="551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642707"/>
            <a:ext cx="2962672" cy="2520280"/>
          </a:xfrm>
        </p:spPr>
        <p:txBody>
          <a:bodyPr>
            <a:noAutofit/>
          </a:bodyPr>
          <a:lstStyle/>
          <a:p>
            <a:r>
              <a:rPr lang="en-CA" sz="3600" dirty="0" smtClean="0"/>
              <a:t>If they don’t care, why would they listen?</a:t>
            </a:r>
            <a:endParaRPr lang="en-CA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8" y="0"/>
            <a:ext cx="82045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771"/>
            <a:ext cx="2962672" cy="3096344"/>
          </a:xfrm>
        </p:spPr>
        <p:txBody>
          <a:bodyPr>
            <a:noAutofit/>
          </a:bodyPr>
          <a:lstStyle/>
          <a:p>
            <a:r>
              <a:rPr lang="en-CA" sz="3600" dirty="0" smtClean="0"/>
              <a:t>If they don’t understand, what you are saying won’t matter. 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035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40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Getting more people interested in your business.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9507" y="162880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Identify what’s important</a:t>
            </a:r>
          </a:p>
          <a:p>
            <a:pPr lvl="0"/>
            <a:r>
              <a:rPr lang="en-CA" dirty="0" smtClean="0"/>
              <a:t>Using their language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246"/>
            <a:ext cx="5063079" cy="60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Identify What’s Important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“What is the downside if this decision </a:t>
            </a:r>
            <a:r>
              <a:rPr lang="en-CA" dirty="0" smtClean="0"/>
              <a:t>is not </a:t>
            </a:r>
            <a:r>
              <a:rPr lang="en-CA" dirty="0"/>
              <a:t>made?”</a:t>
            </a:r>
          </a:p>
          <a:p>
            <a:r>
              <a:rPr lang="en-CA" dirty="0" smtClean="0"/>
              <a:t>“</a:t>
            </a:r>
            <a:r>
              <a:rPr lang="en-CA" dirty="0"/>
              <a:t>How are my competitors handling </a:t>
            </a:r>
            <a:r>
              <a:rPr lang="en-CA" dirty="0" smtClean="0"/>
              <a:t>this situation</a:t>
            </a:r>
            <a:r>
              <a:rPr lang="en-CA" dirty="0"/>
              <a:t>?”</a:t>
            </a:r>
          </a:p>
          <a:p>
            <a:r>
              <a:rPr lang="en-CA" dirty="0" smtClean="0"/>
              <a:t>“</a:t>
            </a:r>
            <a:r>
              <a:rPr lang="en-CA" dirty="0"/>
              <a:t>How is my personal </a:t>
            </a:r>
            <a:r>
              <a:rPr lang="en-CA" dirty="0" smtClean="0"/>
              <a:t>performance measured</a:t>
            </a:r>
            <a:r>
              <a:rPr lang="en-CA" dirty="0"/>
              <a:t>?”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85" y="1484784"/>
            <a:ext cx="4565285" cy="4264779"/>
          </a:xfrm>
        </p:spPr>
      </p:pic>
    </p:spTree>
    <p:extLst>
      <p:ext uri="{BB962C8B-B14F-4D97-AF65-F5344CB8AC3E}">
        <p14:creationId xmlns:p14="http://schemas.microsoft.com/office/powerpoint/2010/main" val="37034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76064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“What’s  Important to your customer?”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7056784" cy="396044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Do </a:t>
            </a:r>
            <a:r>
              <a:rPr lang="en-CA" sz="2400" dirty="0">
                <a:solidFill>
                  <a:schemeClr val="tx1"/>
                </a:solidFill>
              </a:rPr>
              <a:t>they have any deal breakers? If one of their criteria is not met, is it a ‘no’ deal?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Is </a:t>
            </a:r>
            <a:r>
              <a:rPr lang="en-CA" sz="2400" dirty="0">
                <a:solidFill>
                  <a:schemeClr val="tx1"/>
                </a:solidFill>
              </a:rPr>
              <a:t>there something that would make them want to learn </a:t>
            </a:r>
            <a:r>
              <a:rPr lang="en-CA" sz="2400" dirty="0" smtClean="0">
                <a:solidFill>
                  <a:schemeClr val="tx1"/>
                </a:solidFill>
              </a:rPr>
              <a:t>more?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Is </a:t>
            </a:r>
            <a:r>
              <a:rPr lang="en-CA" sz="2400" dirty="0">
                <a:solidFill>
                  <a:schemeClr val="tx1"/>
                </a:solidFill>
              </a:rPr>
              <a:t>there something that is unusual or exceptionally different that could spark interest</a:t>
            </a:r>
            <a:r>
              <a:rPr lang="en-CA" sz="24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06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“Can these be prioritized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6048672" cy="345638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Does this change over time?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If </a:t>
            </a:r>
            <a:r>
              <a:rPr lang="en-CA" sz="2400" dirty="0">
                <a:solidFill>
                  <a:schemeClr val="tx1"/>
                </a:solidFill>
              </a:rPr>
              <a:t>you only had 10 seconds, what one thing would you talk about?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Are </a:t>
            </a:r>
            <a:r>
              <a:rPr lang="en-CA" sz="2400" dirty="0">
                <a:solidFill>
                  <a:schemeClr val="tx1"/>
                </a:solidFill>
              </a:rPr>
              <a:t>the priorities for each customer the same?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What </a:t>
            </a:r>
            <a:r>
              <a:rPr lang="en-CA" sz="2400" dirty="0">
                <a:solidFill>
                  <a:schemeClr val="tx1"/>
                </a:solidFill>
              </a:rPr>
              <a:t>would be the benefit most frequently asked for?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/>
                </a:solidFill>
              </a:rPr>
              <a:t>What </a:t>
            </a:r>
            <a:r>
              <a:rPr lang="en-CA" sz="2400" dirty="0">
                <a:solidFill>
                  <a:schemeClr val="tx1"/>
                </a:solidFill>
              </a:rPr>
              <a:t>most frequently generated interest in the past?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46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563</Words>
  <Application>Microsoft Office PowerPoint</Application>
  <PresentationFormat>On-screen Show (4:3)</PresentationFormat>
  <Paragraphs>100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Generate Interest</vt:lpstr>
      <vt:lpstr>If they don’t care, why would they listen?</vt:lpstr>
      <vt:lpstr>If they don’t understand, what you are saying won’t matter. </vt:lpstr>
      <vt:lpstr>The Goal</vt:lpstr>
      <vt:lpstr>Key Points</vt:lpstr>
      <vt:lpstr>Worksheet</vt:lpstr>
      <vt:lpstr>Identify What’s Important</vt:lpstr>
      <vt:lpstr>Discussion:  “What’s  Important to your customer?”</vt:lpstr>
      <vt:lpstr>Discussion:  “Can these be prioritized?”</vt:lpstr>
      <vt:lpstr>Use Their Language</vt:lpstr>
      <vt:lpstr>Discussion:  “Can this be catchier?”</vt:lpstr>
      <vt:lpstr>How Does It Work? Cake Shop</vt:lpstr>
      <vt:lpstr>Top Mistakes To Avoid</vt:lpstr>
      <vt:lpstr>Now What?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126</cp:revision>
  <dcterms:created xsi:type="dcterms:W3CDTF">2009-12-07T18:18:58Z</dcterms:created>
  <dcterms:modified xsi:type="dcterms:W3CDTF">2018-08-29T14:52:48Z</dcterms:modified>
</cp:coreProperties>
</file>