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02" r:id="rId3"/>
    <p:sldId id="267" r:id="rId4"/>
    <p:sldId id="257" r:id="rId5"/>
    <p:sldId id="272" r:id="rId6"/>
    <p:sldId id="402" r:id="rId7"/>
    <p:sldId id="399" r:id="rId8"/>
    <p:sldId id="403" r:id="rId9"/>
    <p:sldId id="401" r:id="rId10"/>
    <p:sldId id="404" r:id="rId11"/>
    <p:sldId id="405" r:id="rId12"/>
    <p:sldId id="406" r:id="rId13"/>
    <p:sldId id="275" r:id="rId14"/>
    <p:sldId id="273" r:id="rId15"/>
    <p:sldId id="263" r:id="rId16"/>
    <p:sldId id="395" r:id="rId17"/>
    <p:sldId id="294" r:id="rId18"/>
    <p:sldId id="277" r:id="rId19"/>
    <p:sldId id="276" r:id="rId20"/>
    <p:sldId id="40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5" autoAdjust="0"/>
    <p:restoredTop sz="94660"/>
  </p:normalViewPr>
  <p:slideViewPr>
    <p:cSldViewPr>
      <p:cViewPr varScale="1">
        <p:scale>
          <a:sx n="87" d="100"/>
          <a:sy n="87" d="100"/>
        </p:scale>
        <p:origin x="148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9B120-B387-431A-BE96-8865B8337239}" type="datetimeFigureOut">
              <a:rPr lang="en-CA" smtClean="0"/>
              <a:t>2018-08-29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EF2643-94B8-41B5-9F58-5EF37E9AE6E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00913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A1ED3D-6AD1-4607-971D-D2D210C337CB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7681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766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6266"/>
            <a:ext cx="6400800" cy="12573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A0DF5-F8AB-4F21-9153-9EF344495CD9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D62BB-3720-47BA-845E-37E5CAE9362F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9CEBD-ECF4-4992-8445-F1335AE99933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8AFDB8-9DB9-457F-A64A-5453E80C1B0B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79DC7-E3AA-4BDF-A81F-7D8AFAD8A2CE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66645-8343-468E-A6CD-0F26099F2CFC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6B33-81A1-433B-890C-A1F5041F7DCC}" type="datetime1">
              <a:rPr lang="en-US" smtClean="0"/>
              <a:t>8/29/2018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E037A-1F92-4DDD-9549-D3C903D2BBAB}" type="datetime1">
              <a:rPr lang="en-US" smtClean="0"/>
              <a:t>8/29/2018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DEA52-D608-4F44-AA10-9EDA40D533FC}" type="datetime1">
              <a:rPr lang="en-US" smtClean="0"/>
              <a:t>8/29/2018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2304C-42EA-4A25-AA21-8E3114204236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089AB7-2291-47F2-B846-A499DAF21A1A}" type="datetime1">
              <a:rPr lang="en-US" smtClean="0"/>
              <a:t>8/29/2018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83F12-BC8E-414F-8825-5329D52D00F4}" type="datetime1">
              <a:rPr lang="en-US" smtClean="0"/>
              <a:t>8/29/2018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CA" smtClean="0"/>
              <a:t>www.SmallBusinessSolver.com © 2018</a:t>
            </a: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11181-07AF-4940-AF7E-81F4D00DD36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56" y="274320"/>
            <a:ext cx="6937248" cy="6583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3094112" cy="1944216"/>
          </a:xfrm>
        </p:spPr>
        <p:txBody>
          <a:bodyPr>
            <a:normAutofit/>
          </a:bodyPr>
          <a:lstStyle/>
          <a:p>
            <a:pPr algn="l"/>
            <a:r>
              <a:rPr lang="en-CA" b="1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Tradeshows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2204864"/>
            <a:ext cx="3168352" cy="3556858"/>
          </a:xfrm>
        </p:spPr>
        <p:txBody>
          <a:bodyPr>
            <a:normAutofit/>
          </a:bodyPr>
          <a:lstStyle/>
          <a:p>
            <a:r>
              <a:rPr lang="en-CA" dirty="0"/>
              <a:t>Tradeshows are a great form of learning </a:t>
            </a:r>
            <a:r>
              <a:rPr lang="en-CA" dirty="0" smtClean="0"/>
              <a:t>and lead generation</a:t>
            </a:r>
            <a:r>
              <a:rPr lang="en-CA" dirty="0"/>
              <a:t>.</a:t>
            </a:r>
            <a:endParaRPr lang="en-CA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5" y="0"/>
            <a:ext cx="841733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9952" y="1556792"/>
            <a:ext cx="3309900" cy="1512168"/>
          </a:xfrm>
        </p:spPr>
        <p:txBody>
          <a:bodyPr>
            <a:normAutofit fontScale="90000"/>
          </a:bodyPr>
          <a:lstStyle/>
          <a:p>
            <a:pPr algn="r"/>
            <a:r>
              <a:rPr lang="en-CA" dirty="0" smtClean="0"/>
              <a:t>Prepare Everything You Can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8637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2" y="0"/>
            <a:ext cx="691186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3802434"/>
          </a:xfrm>
        </p:spPr>
        <p:txBody>
          <a:bodyPr>
            <a:normAutofit/>
          </a:bodyPr>
          <a:lstStyle/>
          <a:p>
            <a:r>
              <a:rPr lang="en-CA" dirty="0"/>
              <a:t>Track your leads and </a:t>
            </a:r>
            <a:r>
              <a:rPr lang="en-CA" dirty="0" smtClean="0"/>
              <a:t>follow-up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34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039" y="0"/>
            <a:ext cx="4961504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466728" cy="4162474"/>
          </a:xfrm>
        </p:spPr>
        <p:txBody>
          <a:bodyPr>
            <a:normAutofit/>
          </a:bodyPr>
          <a:lstStyle/>
          <a:p>
            <a:r>
              <a:rPr lang="en-CA" dirty="0"/>
              <a:t>Make a budget and stick to it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30870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How Does It Work? </a:t>
            </a:r>
            <a:r>
              <a:rPr lang="en-CA" dirty="0" smtClean="0">
                <a:solidFill>
                  <a:srgbClr val="00B0F0"/>
                </a:solidFill>
              </a:rPr>
              <a:t>Hot tub business</a:t>
            </a:r>
            <a:endParaRPr lang="en-CA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2218"/>
            <a:ext cx="8229600" cy="56042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CA" dirty="0" smtClean="0"/>
              <a:t>Booth</a:t>
            </a:r>
          </a:p>
          <a:p>
            <a:r>
              <a:rPr lang="en-CA" dirty="0" smtClean="0"/>
              <a:t>Have a hot tub</a:t>
            </a:r>
          </a:p>
          <a:p>
            <a:r>
              <a:rPr lang="en-CA" dirty="0" smtClean="0"/>
              <a:t>Huge curtains of blue with a big sign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Interactivity</a:t>
            </a:r>
          </a:p>
          <a:p>
            <a:r>
              <a:rPr lang="en-CA" dirty="0" smtClean="0"/>
              <a:t>Have a picture zone where people can look like they are wearing bikinis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Staff</a:t>
            </a:r>
          </a:p>
          <a:p>
            <a:r>
              <a:rPr lang="en-CA" dirty="0" smtClean="0"/>
              <a:t>Hire models to swim in the pools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>
              <a:buNone/>
            </a:pPr>
            <a:r>
              <a:rPr lang="en-CA" dirty="0" smtClean="0"/>
              <a:t>Giveaways</a:t>
            </a:r>
          </a:p>
          <a:p>
            <a:r>
              <a:rPr lang="en-CA" dirty="0" smtClean="0"/>
              <a:t>Give away plastic/waterproof playing cards with your logo on the back</a:t>
            </a:r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6576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Top Mistakes To Avoid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716016" y="1556792"/>
            <a:ext cx="4038600" cy="4525963"/>
          </a:xfrm>
        </p:spPr>
        <p:txBody>
          <a:bodyPr>
            <a:normAutofit fontScale="92500"/>
          </a:bodyPr>
          <a:lstStyle/>
          <a:p>
            <a:r>
              <a:rPr lang="en-CA" dirty="0" smtClean="0"/>
              <a:t>Don’t show up without a plan</a:t>
            </a:r>
          </a:p>
          <a:p>
            <a:r>
              <a:rPr lang="en-CA" dirty="0" smtClean="0"/>
              <a:t>Don’t bother if you don’t have a way to stand out</a:t>
            </a:r>
          </a:p>
          <a:p>
            <a:r>
              <a:rPr lang="en-CA" dirty="0" smtClean="0"/>
              <a:t>Don’t go to a tradeshow you don’t understand or haven’t been to before</a:t>
            </a:r>
          </a:p>
          <a:p>
            <a:r>
              <a:rPr lang="en-CA" dirty="0" smtClean="0"/>
              <a:t>Don’t attend tradeshows your ideal customer won’t attend</a:t>
            </a:r>
            <a:endParaRPr lang="en-CA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0"/>
            <a:ext cx="4571518" cy="6858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3463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2696" y="44624"/>
            <a:ext cx="10836696" cy="722446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19792" y="274638"/>
            <a:ext cx="4067008" cy="1143000"/>
          </a:xfrm>
        </p:spPr>
        <p:txBody>
          <a:bodyPr/>
          <a:lstStyle/>
          <a:p>
            <a:r>
              <a:rPr lang="en-CA" dirty="0" smtClean="0"/>
              <a:t>Now What?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20072" y="1417638"/>
            <a:ext cx="3438320" cy="4881602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Make </a:t>
            </a:r>
            <a:r>
              <a:rPr lang="en-CA" dirty="0"/>
              <a:t>sure that you can get a return </a:t>
            </a:r>
            <a:r>
              <a:rPr lang="en-CA" dirty="0" smtClean="0"/>
              <a:t>on your </a:t>
            </a:r>
            <a:r>
              <a:rPr lang="en-CA" dirty="0"/>
              <a:t>investment. Track the cost </a:t>
            </a:r>
            <a:r>
              <a:rPr lang="en-CA" dirty="0" smtClean="0"/>
              <a:t>versus the </a:t>
            </a:r>
            <a:r>
              <a:rPr lang="en-CA" dirty="0"/>
              <a:t>potential sales.</a:t>
            </a:r>
          </a:p>
          <a:p>
            <a:r>
              <a:rPr lang="en-CA" dirty="0" smtClean="0"/>
              <a:t>Consider </a:t>
            </a:r>
            <a:r>
              <a:rPr lang="en-CA" dirty="0"/>
              <a:t>merely being an attendee.</a:t>
            </a:r>
          </a:p>
          <a:p>
            <a:r>
              <a:rPr lang="en-CA" dirty="0" smtClean="0"/>
              <a:t>Be </a:t>
            </a:r>
            <a:r>
              <a:rPr lang="en-CA" dirty="0"/>
              <a:t>extremely careful with </a:t>
            </a:r>
            <a:r>
              <a:rPr lang="en-CA" dirty="0" smtClean="0"/>
              <a:t>your tradeshow </a:t>
            </a:r>
            <a:r>
              <a:rPr lang="en-CA" dirty="0"/>
              <a:t>staff selection and training </a:t>
            </a:r>
            <a:r>
              <a:rPr lang="en-CA" dirty="0" smtClean="0"/>
              <a:t>as they </a:t>
            </a:r>
            <a:r>
              <a:rPr lang="en-CA" dirty="0"/>
              <a:t>can </a:t>
            </a:r>
            <a:r>
              <a:rPr lang="en-CA" dirty="0" smtClean="0"/>
              <a:t>make or break your tradeshow experience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832648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“How will you ensure your ROI?”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564904"/>
            <a:ext cx="7056784" cy="44644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collect emails?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you stand out from the crowd?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you entice people to your booth?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you ensure that potential customers are spoken with?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you ensure people remember your 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business?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will you convert business at the show? Will you have a tradeshow special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8223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How does this work for your business?</a:t>
            </a:r>
            <a:endParaRPr lang="en-CA" sz="2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2842"/>
            <a:ext cx="5880642" cy="575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1377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4" y="0"/>
            <a:ext cx="6010747" cy="601074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/>
          <a:lstStyle/>
          <a:p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220072" y="1484784"/>
            <a:ext cx="3534544" cy="4525963"/>
          </a:xfrm>
        </p:spPr>
        <p:txBody>
          <a:bodyPr>
            <a:normAutofit fontScale="85000" lnSpcReduction="20000"/>
          </a:bodyPr>
          <a:lstStyle/>
          <a:p>
            <a:r>
              <a:rPr lang="en-CA" dirty="0"/>
              <a:t>Choose the right one</a:t>
            </a:r>
          </a:p>
          <a:p>
            <a:r>
              <a:rPr lang="en-CA" dirty="0"/>
              <a:t>Go as an attendee</a:t>
            </a:r>
          </a:p>
          <a:p>
            <a:r>
              <a:rPr lang="en-CA" dirty="0"/>
              <a:t>Prepare everything you can</a:t>
            </a:r>
          </a:p>
          <a:p>
            <a:r>
              <a:rPr lang="en-CA" dirty="0"/>
              <a:t>Track your leads and follow-up</a:t>
            </a:r>
          </a:p>
          <a:p>
            <a:r>
              <a:rPr lang="en-CA" dirty="0"/>
              <a:t>Make a budget and stick to it</a:t>
            </a:r>
          </a:p>
          <a:p>
            <a:r>
              <a:rPr lang="en-CA" dirty="0" smtClean="0"/>
              <a:t>Example</a:t>
            </a:r>
            <a:endParaRPr lang="en-CA" dirty="0"/>
          </a:p>
          <a:p>
            <a:r>
              <a:rPr lang="en-CA" dirty="0"/>
              <a:t>What not to do</a:t>
            </a:r>
          </a:p>
          <a:p>
            <a:r>
              <a:rPr lang="en-CA" dirty="0"/>
              <a:t>Your next steps</a:t>
            </a:r>
          </a:p>
          <a:p>
            <a:r>
              <a:rPr lang="en-CA" dirty="0"/>
              <a:t>Wrap up</a:t>
            </a:r>
            <a:endParaRPr lang="en-CA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242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2297210" cy="1498178"/>
          </a:xfrm>
        </p:spPr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6210" y="1695008"/>
            <a:ext cx="2450512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CA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3600" dirty="0" smtClean="0"/>
              <a:t>Ensure that your tradeshow investment pays off.</a:t>
            </a:r>
            <a:endParaRPr lang="en-CA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722" y="-2732"/>
            <a:ext cx="6860000" cy="685800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525344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6715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2736" y="0"/>
            <a:ext cx="842505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4048" y="562670"/>
            <a:ext cx="4176464" cy="5386610"/>
          </a:xfrm>
        </p:spPr>
        <p:txBody>
          <a:bodyPr>
            <a:noAutofit/>
          </a:bodyPr>
          <a:lstStyle/>
          <a:p>
            <a:r>
              <a:rPr lang="en-CA" sz="3600" dirty="0"/>
              <a:t>But they can be expensive,</a:t>
            </a:r>
            <a:br>
              <a:rPr lang="en-CA" sz="3600" dirty="0"/>
            </a:br>
            <a:r>
              <a:rPr lang="en-CA" sz="3600" dirty="0"/>
              <a:t>time consuming, and a lot of things can go</a:t>
            </a:r>
            <a:br>
              <a:rPr lang="en-CA" sz="3600" dirty="0"/>
            </a:br>
            <a:r>
              <a:rPr lang="en-CA" sz="3600" dirty="0"/>
              <a:t>wrong. How do you mitigate the downside?</a:t>
            </a:r>
            <a:endParaRPr lang="en-CA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8138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122"/>
            <a:ext cx="9144000" cy="609375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563888" y="1412776"/>
            <a:ext cx="4680520" cy="417646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4600" dirty="0">
                <a:solidFill>
                  <a:schemeClr val="tx1"/>
                </a:solidFill>
              </a:rPr>
              <a:t>Tradeshows are great when they work. Plan ahead and increase your chances.</a:t>
            </a:r>
            <a:endParaRPr lang="en-CA" sz="4600" dirty="0">
              <a:solidFill>
                <a:schemeClr val="tx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3336"/>
            <a:ext cx="2895600" cy="365125"/>
          </a:xfrm>
        </p:spPr>
        <p:txBody>
          <a:bodyPr/>
          <a:lstStyle/>
          <a:p>
            <a:r>
              <a:rPr lang="en-CA" dirty="0" smtClean="0"/>
              <a:t>www.SmallBusinessSolver.com © 2018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5196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6" y="64065"/>
            <a:ext cx="9058093" cy="67943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The Goal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>
          <a:xfrm>
            <a:off x="251520" y="908720"/>
            <a:ext cx="5616624" cy="244827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n-CA" sz="4000" dirty="0"/>
              <a:t>Ensure that your tradeshow investment pays off</a:t>
            </a:r>
            <a:r>
              <a:rPr lang="en-CA" sz="4000" dirty="0" smtClean="0"/>
              <a:t>.</a:t>
            </a:r>
            <a:endParaRPr lang="en-CA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762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004" y="1988840"/>
            <a:ext cx="6513996" cy="483069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Key Points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9974" y="1556792"/>
            <a:ext cx="4338050" cy="4896544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Choose the right one</a:t>
            </a:r>
          </a:p>
          <a:p>
            <a:r>
              <a:rPr lang="en-CA" dirty="0" smtClean="0"/>
              <a:t>Go as an attendee</a:t>
            </a:r>
          </a:p>
          <a:p>
            <a:r>
              <a:rPr lang="en-CA" dirty="0" smtClean="0"/>
              <a:t>Prepare everything you can</a:t>
            </a:r>
          </a:p>
          <a:p>
            <a:r>
              <a:rPr lang="en-CA" dirty="0" smtClean="0"/>
              <a:t>Track your leads and follow-up</a:t>
            </a:r>
          </a:p>
          <a:p>
            <a:r>
              <a:rPr lang="en-CA" dirty="0" smtClean="0"/>
              <a:t>Make a budget and stick to it</a:t>
            </a:r>
            <a:endParaRPr lang="en-CA" dirty="0"/>
          </a:p>
          <a:p>
            <a:r>
              <a:rPr lang="en-CA" dirty="0" smtClean="0"/>
              <a:t>Example</a:t>
            </a:r>
          </a:p>
          <a:p>
            <a:r>
              <a:rPr lang="en-CA" dirty="0" smtClean="0"/>
              <a:t>What not to do</a:t>
            </a:r>
          </a:p>
          <a:p>
            <a:r>
              <a:rPr lang="en-CA" dirty="0" smtClean="0"/>
              <a:t>Your next steps</a:t>
            </a:r>
          </a:p>
          <a:p>
            <a:r>
              <a:rPr lang="en-CA" dirty="0" smtClean="0"/>
              <a:t>Wrap up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u="sng" dirty="0" smtClean="0"/>
              <a:t>Worksheet</a:t>
            </a:r>
            <a:endParaRPr lang="en-CA" sz="28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CA" sz="2800" dirty="0" smtClean="0"/>
          </a:p>
          <a:p>
            <a:r>
              <a:rPr lang="en-CA" sz="2800" dirty="0" smtClean="0"/>
              <a:t>Grab your worksheet and follow along.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62842"/>
            <a:ext cx="5880642" cy="5758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503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547"/>
            <a:ext cx="8272272" cy="5519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Choose the Right One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1486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6048672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tradeshows are a good fit for your business?”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7056784" cy="446449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price for a tradeshow booth?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Have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been to the tradeshow before?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the price for your display? Do you already have one?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type of business do you expect to get from the tradeshow?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How </a:t>
            </a:r>
            <a:r>
              <a:rPr lang="en-CA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much revenue do you expect to make from the tradeshow</a:t>
            </a:r>
            <a:r>
              <a:rPr lang="en-CA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32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27384"/>
            <a:ext cx="10426483" cy="6957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-216672"/>
            <a:ext cx="4762872" cy="2002234"/>
          </a:xfrm>
        </p:spPr>
        <p:txBody>
          <a:bodyPr/>
          <a:lstStyle/>
          <a:p>
            <a:r>
              <a:rPr lang="en-CA" dirty="0" smtClean="0"/>
              <a:t>Go as an Attendee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672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-99392"/>
            <a:ext cx="4032448" cy="40324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410741"/>
            <a:ext cx="5616624" cy="1002035"/>
          </a:xfrm>
        </p:spPr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00B0F0"/>
                </a:solidFill>
              </a:rPr>
              <a:t>Discussion: </a:t>
            </a:r>
            <a:br>
              <a:rPr lang="en-CA" dirty="0" smtClean="0">
                <a:solidFill>
                  <a:srgbClr val="00B0F0"/>
                </a:solidFill>
              </a:rPr>
            </a:br>
            <a:r>
              <a:rPr lang="en-CA" dirty="0" smtClean="0">
                <a:solidFill>
                  <a:srgbClr val="00B0F0"/>
                </a:solidFill>
              </a:rPr>
              <a:t>“What tradeshows have you been to?”</a:t>
            </a:r>
            <a:endParaRPr lang="en-CA" dirty="0">
              <a:solidFill>
                <a:srgbClr val="00B0F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7056784" cy="4464496"/>
          </a:xfrm>
        </p:spPr>
        <p:txBody>
          <a:bodyPr>
            <a:normAutofit/>
          </a:bodyPr>
          <a:lstStyle/>
          <a:p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 you go to as an attendee?</a:t>
            </a:r>
          </a:p>
          <a:p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 you go to as a vendor?</a:t>
            </a:r>
          </a:p>
          <a:p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 you notice about the busy booths at these tradeshows?</a:t>
            </a:r>
          </a:p>
          <a:p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What </a:t>
            </a:r>
            <a:r>
              <a:rPr lang="en-CA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did you notice about the empty ones</a:t>
            </a:r>
            <a:r>
              <a:rPr lang="en-CA" sz="28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en-CA" sz="28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Tx/>
              <a:buChar char="-"/>
            </a:pPr>
            <a:endParaRPr lang="en-CA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smtClean="0"/>
              <a:t>www.SmallBusinessSolver.com © 2018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62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1702</TotalTime>
  <Words>531</Words>
  <Application>Microsoft Office PowerPoint</Application>
  <PresentationFormat>On-screen Show (4:3)</PresentationFormat>
  <Paragraphs>102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Tradeshows</vt:lpstr>
      <vt:lpstr>But they can be expensive, time consuming, and a lot of things can go wrong. How do you mitigate the downside?</vt:lpstr>
      <vt:lpstr>The Goal</vt:lpstr>
      <vt:lpstr>Key Points</vt:lpstr>
      <vt:lpstr>Worksheet</vt:lpstr>
      <vt:lpstr>Choose the Right One</vt:lpstr>
      <vt:lpstr>Discussion:  “What tradeshows are a good fit for your business?”</vt:lpstr>
      <vt:lpstr>Go as an Attendee</vt:lpstr>
      <vt:lpstr>Discussion:  “What tradeshows have you been to?”</vt:lpstr>
      <vt:lpstr>Prepare Everything You Can</vt:lpstr>
      <vt:lpstr>Track your leads and follow-up</vt:lpstr>
      <vt:lpstr>Make a budget and stick to it</vt:lpstr>
      <vt:lpstr>How Does It Work? Hot tub business</vt:lpstr>
      <vt:lpstr>Top Mistakes To Avoid</vt:lpstr>
      <vt:lpstr>Now What?</vt:lpstr>
      <vt:lpstr>Discussion:  “How will you ensure your ROI?”</vt:lpstr>
      <vt:lpstr>Worksheet</vt:lpstr>
      <vt:lpstr>Key Points</vt:lpstr>
      <vt:lpstr>The Goal</vt:lpstr>
      <vt:lpstr>PowerPoint Presentation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Carla Langhorst</cp:lastModifiedBy>
  <cp:revision>223</cp:revision>
  <dcterms:created xsi:type="dcterms:W3CDTF">2009-12-07T18:18:58Z</dcterms:created>
  <dcterms:modified xsi:type="dcterms:W3CDTF">2018-08-29T14:31:31Z</dcterms:modified>
</cp:coreProperties>
</file>