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5" r:id="rId3"/>
    <p:sldId id="300" r:id="rId4"/>
    <p:sldId id="267" r:id="rId5"/>
    <p:sldId id="257" r:id="rId6"/>
    <p:sldId id="272" r:id="rId7"/>
    <p:sldId id="296" r:id="rId8"/>
    <p:sldId id="303" r:id="rId9"/>
    <p:sldId id="304" r:id="rId10"/>
    <p:sldId id="305" r:id="rId11"/>
    <p:sldId id="302" r:id="rId12"/>
    <p:sldId id="275" r:id="rId13"/>
    <p:sldId id="293" r:id="rId14"/>
    <p:sldId id="273" r:id="rId15"/>
    <p:sldId id="263" r:id="rId16"/>
    <p:sldId id="294" r:id="rId17"/>
    <p:sldId id="277" r:id="rId18"/>
    <p:sldId id="276" r:id="rId19"/>
    <p:sldId id="30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838724-7139-42CB-8C1C-C2D680E731C3}" type="datetimeFigureOut">
              <a:rPr lang="en-CA" smtClean="0"/>
              <a:t>2018-08-29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A1ED3D-6AD1-4607-971D-D2D210C337C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18931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1ED3D-6AD1-4607-971D-D2D210C337CB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17979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8766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86266"/>
            <a:ext cx="6400800" cy="125731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9D537-8EE7-4F92-B393-8546643BABA8}" type="datetime1">
              <a:rPr lang="en-US" smtClean="0"/>
              <a:t>8/29/2018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D6C69-0AC9-4445-A2E8-6883F1BDC7C4}" type="datetime1">
              <a:rPr lang="en-US" smtClean="0"/>
              <a:t>8/29/2018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66DE6-486C-497E-9025-6DCE5E6D47AB}" type="datetime1">
              <a:rPr lang="en-US" smtClean="0"/>
              <a:t>8/29/2018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65FB2-6C82-4063-A779-5B617A467C95}" type="datetime1">
              <a:rPr lang="en-US" smtClean="0"/>
              <a:t>8/29/2018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9485B-52C9-4A50-9597-7F2D06C0FDFA}" type="datetime1">
              <a:rPr lang="en-US" smtClean="0"/>
              <a:t>8/29/2018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A70CB-D99C-4EE8-93FB-C65334559EFB}" type="datetime1">
              <a:rPr lang="en-US" smtClean="0"/>
              <a:t>8/29/2018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CE9AF-9D42-48D6-8D63-4642BD6760C5}" type="datetime1">
              <a:rPr lang="en-US" smtClean="0"/>
              <a:t>8/29/2018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71D59-7B1A-4F10-AA87-1BE5504A80CD}" type="datetime1">
              <a:rPr lang="en-US" smtClean="0"/>
              <a:t>8/29/2018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4EE3C-EA7E-47EE-BA27-EAB776A2327D}" type="datetime1">
              <a:rPr lang="en-US" smtClean="0"/>
              <a:t>8/29/2018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36A82-10FA-477C-A861-E85B666E2E96}" type="datetime1">
              <a:rPr lang="en-US" smtClean="0"/>
              <a:t>8/29/2018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32EDF-4411-4F38-AEEA-5CA0F50AB617}" type="datetime1">
              <a:rPr lang="en-US" smtClean="0"/>
              <a:t>8/29/2018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8B592-68D9-4BB7-A061-B121B9331F9E}" type="datetime1">
              <a:rPr lang="en-US" smtClean="0"/>
              <a:t>8/29/2018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736" y="884753"/>
            <a:ext cx="5346264" cy="50851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3310136" cy="2694161"/>
          </a:xfrm>
        </p:spPr>
        <p:txBody>
          <a:bodyPr/>
          <a:lstStyle/>
          <a:p>
            <a:pPr algn="l"/>
            <a:r>
              <a:rPr lang="en-CA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Social Media Impact</a:t>
            </a: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3098825"/>
            <a:ext cx="3168352" cy="3354511"/>
          </a:xfrm>
        </p:spPr>
        <p:txBody>
          <a:bodyPr>
            <a:normAutofit/>
          </a:bodyPr>
          <a:lstStyle/>
          <a:p>
            <a:r>
              <a:rPr lang="en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 all know the </a:t>
            </a:r>
            <a:r>
              <a:rPr lang="en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top </a:t>
            </a:r>
            <a:r>
              <a:rPr lang="en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sites out there, </a:t>
            </a:r>
            <a:r>
              <a:rPr lang="en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but how </a:t>
            </a:r>
            <a:r>
              <a:rPr lang="en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can we use them for business?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46" y="929816"/>
            <a:ext cx="7714508" cy="5912421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62372" y="108719"/>
            <a:ext cx="8219256" cy="1642194"/>
          </a:xfrm>
        </p:spPr>
        <p:txBody>
          <a:bodyPr>
            <a:normAutofit/>
          </a:bodyPr>
          <a:lstStyle/>
          <a:p>
            <a:r>
              <a:rPr lang="en-CA" dirty="0" smtClean="0"/>
              <a:t>YouTube</a:t>
            </a:r>
            <a:br>
              <a:rPr lang="en-CA" dirty="0" smtClean="0"/>
            </a:br>
            <a:r>
              <a:rPr lang="en-CA" dirty="0" smtClean="0"/>
              <a:t>= 2</a:t>
            </a:r>
            <a:r>
              <a:rPr lang="en-CA" baseline="30000" dirty="0" smtClean="0"/>
              <a:t>nd</a:t>
            </a:r>
            <a:r>
              <a:rPr lang="en-CA" dirty="0" smtClean="0"/>
              <a:t> largest search engine</a:t>
            </a:r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09467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4104456" cy="2586211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rgbClr val="00B0F0"/>
                </a:solidFill>
              </a:rPr>
              <a:t>Discussion: </a:t>
            </a:r>
            <a:br>
              <a:rPr lang="en-CA" dirty="0" smtClean="0">
                <a:solidFill>
                  <a:srgbClr val="00B0F0"/>
                </a:solidFill>
              </a:rPr>
            </a:br>
            <a:r>
              <a:rPr lang="en-CA" dirty="0" smtClean="0">
                <a:solidFill>
                  <a:srgbClr val="00B0F0"/>
                </a:solidFill>
              </a:rPr>
              <a:t>“How has Social Media Changed?”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568" y="3284984"/>
            <a:ext cx="7772400" cy="2664296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 your social media strategic</a:t>
            </a:r>
            <a:r>
              <a:rPr lang="en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 </a:t>
            </a:r>
            <a:r>
              <a:rPr lang="en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social media growing followers and fans?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 </a:t>
            </a:r>
            <a:r>
              <a:rPr lang="en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social media helping people find you?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Is </a:t>
            </a:r>
            <a:r>
              <a:rPr lang="en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social media getting you incremental business?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-99392"/>
            <a:ext cx="4392488" cy="4392488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0724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91680" y="5373216"/>
            <a:ext cx="5328592" cy="14847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en-CA" dirty="0" smtClean="0">
                <a:solidFill>
                  <a:srgbClr val="00B0F0"/>
                </a:solidFill>
              </a:rPr>
              <a:t>How Does It Work? Dog Trainer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616624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AutoNum type="arabicPeriod"/>
            </a:pPr>
            <a:r>
              <a:rPr lang="en-CA" dirty="0" smtClean="0"/>
              <a:t>Do my customers use social media?  </a:t>
            </a:r>
            <a:r>
              <a:rPr lang="en-CA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Yes.</a:t>
            </a:r>
            <a:endParaRPr lang="en-CA" dirty="0" smtClean="0"/>
          </a:p>
          <a:p>
            <a:pPr marL="514350" indent="-514350">
              <a:buAutoNum type="arabicPeriod"/>
            </a:pPr>
            <a:r>
              <a:rPr lang="en-CA" dirty="0" smtClean="0"/>
              <a:t>Do my customers spend a lot of time? </a:t>
            </a:r>
            <a:r>
              <a:rPr lang="en-CA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Kids do.</a:t>
            </a:r>
            <a:endParaRPr lang="en-CA" dirty="0" smtClean="0"/>
          </a:p>
          <a:p>
            <a:pPr marL="514350" indent="-514350">
              <a:buAutoNum type="arabicPeriod"/>
            </a:pPr>
            <a:r>
              <a:rPr lang="en-CA" dirty="0" smtClean="0"/>
              <a:t>Do they use the same type? </a:t>
            </a:r>
            <a:r>
              <a:rPr lang="en-CA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Lots if different and new types.  But all of them use Instagram.</a:t>
            </a:r>
            <a:endParaRPr lang="en-CA" dirty="0" smtClean="0"/>
          </a:p>
          <a:p>
            <a:pPr marL="514350" indent="-514350">
              <a:buAutoNum type="arabicPeriod"/>
            </a:pPr>
            <a:r>
              <a:rPr lang="en-CA" dirty="0" smtClean="0"/>
              <a:t>Are they buying? </a:t>
            </a:r>
            <a:r>
              <a:rPr lang="en-CA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No. Sharing pictures of their pets.</a:t>
            </a:r>
            <a:endParaRPr lang="en-CA" dirty="0" smtClean="0"/>
          </a:p>
          <a:p>
            <a:pPr marL="514350" indent="-514350">
              <a:buAutoNum type="arabicPeriod"/>
            </a:pPr>
            <a:r>
              <a:rPr lang="en-CA" dirty="0" smtClean="0"/>
              <a:t>What is my reason to use it? </a:t>
            </a:r>
            <a:r>
              <a:rPr lang="en-CA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Build a relationship. Get awareness and referrals rom their friends.</a:t>
            </a:r>
            <a:endParaRPr lang="en-CA" dirty="0" smtClean="0"/>
          </a:p>
          <a:p>
            <a:pPr marL="514350" indent="-514350">
              <a:buAutoNum type="arabicPeriod"/>
            </a:pPr>
            <a:r>
              <a:rPr lang="en-CA" dirty="0" smtClean="0"/>
              <a:t>Do I have a strategy to do this? </a:t>
            </a:r>
            <a:r>
              <a:rPr lang="en-CA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Share pictures of their pets on Instagram.</a:t>
            </a:r>
            <a:endParaRPr lang="en-CA" dirty="0" smtClean="0"/>
          </a:p>
          <a:p>
            <a:pPr marL="514350" indent="-514350">
              <a:buAutoNum type="arabicPeriod"/>
            </a:pPr>
            <a:r>
              <a:rPr lang="en-CA" dirty="0" smtClean="0"/>
              <a:t>Do I have time? </a:t>
            </a:r>
            <a:r>
              <a:rPr lang="en-CA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Yes.</a:t>
            </a:r>
            <a:endParaRPr lang="en-CA" dirty="0" smtClean="0"/>
          </a:p>
          <a:p>
            <a:pPr marL="514350" indent="-514350">
              <a:buAutoNum type="arabicPeriod"/>
            </a:pPr>
            <a:r>
              <a:rPr lang="en-CA" dirty="0" smtClean="0"/>
              <a:t>If no time, do I have money? </a:t>
            </a:r>
            <a:r>
              <a:rPr lang="en-CA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Not necessary</a:t>
            </a:r>
            <a:endParaRPr lang="en-CA" dirty="0" smtClean="0"/>
          </a:p>
          <a:p>
            <a:pPr marL="514350" indent="-514350">
              <a:buAutoNum type="arabicPeriod"/>
            </a:pPr>
            <a:r>
              <a:rPr lang="en-CA" dirty="0" smtClean="0"/>
              <a:t>What’s the long term strategy? </a:t>
            </a:r>
            <a:r>
              <a:rPr lang="en-CA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Pictures of dogs having fun, shows that I care about their pets.</a:t>
            </a:r>
            <a:endParaRPr lang="en-CA" dirty="0" smtClean="0"/>
          </a:p>
          <a:p>
            <a:pPr marL="514350" indent="-514350">
              <a:buAutoNum type="arabicPeriod"/>
            </a:pPr>
            <a:r>
              <a:rPr lang="en-CA" dirty="0" smtClean="0"/>
              <a:t>Do I feel comfortable doing this? </a:t>
            </a:r>
            <a:r>
              <a:rPr lang="en-CA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Yes.</a:t>
            </a:r>
            <a:endParaRPr lang="en-CA" dirty="0" smtClean="0"/>
          </a:p>
          <a:p>
            <a:pPr marL="514350" indent="-514350">
              <a:buAutoNum type="arabicPeriod"/>
            </a:pPr>
            <a:r>
              <a:rPr lang="en-CA" dirty="0" smtClean="0"/>
              <a:t>What social media platform will I use? </a:t>
            </a:r>
            <a:r>
              <a:rPr lang="en-CA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Instagram.</a:t>
            </a:r>
            <a:endParaRPr lang="en-CA" dirty="0" smtClean="0"/>
          </a:p>
          <a:p>
            <a:pPr marL="514350" indent="-514350">
              <a:buAutoNum type="arabicPeriod"/>
            </a:pPr>
            <a:r>
              <a:rPr lang="en-CA" dirty="0" smtClean="0"/>
              <a:t>What is the risk in not using social media? </a:t>
            </a:r>
            <a:r>
              <a:rPr lang="en-CA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No downside.  This could be a competitive advantage.</a:t>
            </a:r>
            <a:endParaRPr lang="en-CA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48251"/>
            <a:ext cx="2895600" cy="365125"/>
          </a:xfrm>
        </p:spPr>
        <p:txBody>
          <a:bodyPr/>
          <a:lstStyle/>
          <a:p>
            <a:r>
              <a:rPr lang="en-CA" dirty="0" smtClean="0"/>
              <a:t>www.SmallBusinessSolver.com © 2018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6576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4248472" cy="2658219"/>
          </a:xfrm>
        </p:spPr>
        <p:txBody>
          <a:bodyPr>
            <a:normAutofit/>
          </a:bodyPr>
          <a:lstStyle/>
          <a:p>
            <a:r>
              <a:rPr lang="en-CA" dirty="0" smtClean="0">
                <a:solidFill>
                  <a:srgbClr val="00B0F0"/>
                </a:solidFill>
              </a:rPr>
              <a:t>Discussion: </a:t>
            </a:r>
            <a:br>
              <a:rPr lang="en-CA" dirty="0" smtClean="0">
                <a:solidFill>
                  <a:srgbClr val="00B0F0"/>
                </a:solidFill>
              </a:rPr>
            </a:br>
            <a:r>
              <a:rPr lang="en-CA" dirty="0" smtClean="0">
                <a:solidFill>
                  <a:srgbClr val="00B0F0"/>
                </a:solidFill>
              </a:rPr>
              <a:t>“What Is Your Social Media Strategy?”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568" y="3284984"/>
            <a:ext cx="7772400" cy="2880320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social media do you use?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How </a:t>
            </a:r>
            <a:r>
              <a:rPr lang="en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 you plan on managing this?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How </a:t>
            </a:r>
            <a:r>
              <a:rPr lang="en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 you measure your results?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What </a:t>
            </a:r>
            <a:r>
              <a:rPr lang="en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does success look like?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What </a:t>
            </a:r>
            <a:r>
              <a:rPr lang="en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are your future plans?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-99392"/>
            <a:ext cx="4392488" cy="4392488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7131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16016" y="274638"/>
            <a:ext cx="4176464" cy="1642194"/>
          </a:xfrm>
        </p:spPr>
        <p:txBody>
          <a:bodyPr>
            <a:normAutofit/>
          </a:bodyPr>
          <a:lstStyle/>
          <a:p>
            <a:r>
              <a:rPr lang="en-CA" dirty="0" smtClean="0"/>
              <a:t>Top Mistakes To Avoid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716016" y="2060848"/>
            <a:ext cx="4038600" cy="4525963"/>
          </a:xfrm>
        </p:spPr>
        <p:txBody>
          <a:bodyPr>
            <a:normAutofit fontScale="92500"/>
          </a:bodyPr>
          <a:lstStyle/>
          <a:p>
            <a:r>
              <a:rPr lang="en-CA" dirty="0"/>
              <a:t>Use it strategically or don’t use it at all.</a:t>
            </a:r>
          </a:p>
          <a:p>
            <a:r>
              <a:rPr lang="en-CA" dirty="0"/>
              <a:t>Time is the biggest resource that is required</a:t>
            </a:r>
            <a:r>
              <a:rPr lang="en-CA" dirty="0" smtClean="0"/>
              <a:t>.</a:t>
            </a:r>
            <a:r>
              <a:rPr lang="en-CA" dirty="0"/>
              <a:t> </a:t>
            </a:r>
            <a:endParaRPr lang="en-CA" dirty="0" smtClean="0"/>
          </a:p>
          <a:p>
            <a:r>
              <a:rPr lang="en-CA" dirty="0" smtClean="0"/>
              <a:t>Thinking that you need to be involved in every type of social media. </a:t>
            </a:r>
          </a:p>
          <a:p>
            <a:r>
              <a:rPr lang="en-CA" dirty="0" smtClean="0"/>
              <a:t>Don’t </a:t>
            </a:r>
            <a:r>
              <a:rPr lang="en-CA" dirty="0"/>
              <a:t>be afraid to change (content, approaches, time lines). </a:t>
            </a:r>
          </a:p>
          <a:p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4571518" cy="6858000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3463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2696" y="20960"/>
            <a:ext cx="10836696" cy="722446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499992" y="274638"/>
            <a:ext cx="4186808" cy="1143000"/>
          </a:xfrm>
        </p:spPr>
        <p:txBody>
          <a:bodyPr/>
          <a:lstStyle/>
          <a:p>
            <a:r>
              <a:rPr lang="en-CA" dirty="0" smtClean="0"/>
              <a:t>Now What?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580112" y="1700808"/>
            <a:ext cx="3106688" cy="4824536"/>
          </a:xfrm>
        </p:spPr>
        <p:txBody>
          <a:bodyPr>
            <a:normAutofit fontScale="92500" lnSpcReduction="10000"/>
          </a:bodyPr>
          <a:lstStyle/>
          <a:p>
            <a:r>
              <a:rPr lang="en-CA" dirty="0" smtClean="0"/>
              <a:t>Plan </a:t>
            </a:r>
            <a:r>
              <a:rPr lang="en-CA" dirty="0"/>
              <a:t>to keep with it for 6 months to test it.</a:t>
            </a:r>
          </a:p>
          <a:p>
            <a:r>
              <a:rPr lang="en-CA" dirty="0" smtClean="0"/>
              <a:t>Social </a:t>
            </a:r>
            <a:r>
              <a:rPr lang="en-CA" dirty="0"/>
              <a:t>media followers are only good </a:t>
            </a:r>
            <a:r>
              <a:rPr lang="en-CA" dirty="0" smtClean="0"/>
              <a:t>for 6 </a:t>
            </a:r>
            <a:r>
              <a:rPr lang="en-CA" dirty="0"/>
              <a:t>months.</a:t>
            </a:r>
          </a:p>
          <a:p>
            <a:r>
              <a:rPr lang="en-CA" dirty="0" smtClean="0"/>
              <a:t>Use </a:t>
            </a:r>
            <a:r>
              <a:rPr lang="en-CA" dirty="0"/>
              <a:t>those that reach your target audience.</a:t>
            </a:r>
          </a:p>
          <a:p>
            <a:r>
              <a:rPr lang="en-CA" dirty="0" smtClean="0"/>
              <a:t>Create the strategy </a:t>
            </a:r>
            <a:r>
              <a:rPr lang="en-CA" dirty="0"/>
              <a:t>and measure the results.</a:t>
            </a:r>
            <a:endParaRPr lang="en-CA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800" u="sng" dirty="0" smtClean="0"/>
              <a:t>Worksheet</a:t>
            </a:r>
            <a:endParaRPr lang="en-CA" sz="2800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CA" sz="2800" dirty="0" smtClean="0"/>
          </a:p>
          <a:p>
            <a:r>
              <a:rPr lang="en-CA" sz="2800" dirty="0" smtClean="0"/>
              <a:t>How does this work for your business?</a:t>
            </a:r>
            <a:endParaRPr lang="en-C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66688"/>
            <a:ext cx="5686425" cy="652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r>
              <a:rPr lang="en-CA" dirty="0" smtClean="0"/>
              <a:t>www.SmallBusinessSolver.com © 2018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1377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4" y="0"/>
            <a:ext cx="6010747" cy="601074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16016" y="274638"/>
            <a:ext cx="3970784" cy="1143000"/>
          </a:xfrm>
        </p:spPr>
        <p:txBody>
          <a:bodyPr/>
          <a:lstStyle/>
          <a:p>
            <a:r>
              <a:rPr lang="en-CA" dirty="0" smtClean="0"/>
              <a:t>Key Points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344405" y="1678766"/>
            <a:ext cx="4038600" cy="4525963"/>
          </a:xfrm>
        </p:spPr>
        <p:txBody>
          <a:bodyPr>
            <a:normAutofit/>
          </a:bodyPr>
          <a:lstStyle/>
          <a:p>
            <a:r>
              <a:rPr lang="en-CA" dirty="0"/>
              <a:t>Facebook</a:t>
            </a:r>
          </a:p>
          <a:p>
            <a:r>
              <a:rPr lang="en-CA" dirty="0"/>
              <a:t>Twitter</a:t>
            </a:r>
          </a:p>
          <a:p>
            <a:r>
              <a:rPr lang="en-CA" dirty="0"/>
              <a:t>LinkedIn</a:t>
            </a:r>
          </a:p>
          <a:p>
            <a:r>
              <a:rPr lang="en-CA" dirty="0"/>
              <a:t>YouTube</a:t>
            </a:r>
          </a:p>
          <a:p>
            <a:r>
              <a:rPr lang="en-CA" dirty="0" smtClean="0"/>
              <a:t>Example</a:t>
            </a:r>
            <a:endParaRPr lang="en-CA" dirty="0"/>
          </a:p>
          <a:p>
            <a:r>
              <a:rPr lang="en-CA" dirty="0"/>
              <a:t>What not to do</a:t>
            </a:r>
          </a:p>
          <a:p>
            <a:r>
              <a:rPr lang="en-CA" dirty="0"/>
              <a:t>Your next steps</a:t>
            </a:r>
          </a:p>
          <a:p>
            <a:r>
              <a:rPr lang="en-CA" dirty="0"/>
              <a:t>Wrap up</a:t>
            </a:r>
            <a:endParaRPr lang="en-CA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024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266" y="620688"/>
            <a:ext cx="2019522" cy="1786210"/>
          </a:xfrm>
        </p:spPr>
        <p:txBody>
          <a:bodyPr/>
          <a:lstStyle/>
          <a:p>
            <a:pPr algn="l"/>
            <a:r>
              <a:rPr lang="en-CA" dirty="0" smtClean="0"/>
              <a:t>The Goal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0" y="2061542"/>
            <a:ext cx="2369218" cy="403244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CA" sz="3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>
              <a:buNone/>
            </a:pPr>
            <a:r>
              <a:rPr lang="en-CA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Become more strategic when using social media.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722" y="-2732"/>
            <a:ext cx="6860000" cy="6858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r>
              <a:rPr lang="en-CA" dirty="0" smtClean="0"/>
              <a:t>www.SmallBusinessSolver.com © 2018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1671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122"/>
            <a:ext cx="9144000" cy="6093756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563888" y="1412776"/>
            <a:ext cx="4680520" cy="41764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Just showing up won’t get you business.  You need to be strategic.</a:t>
            </a:r>
            <a:endParaRPr lang="en-CA" sz="4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365125"/>
          </a:xfrm>
        </p:spPr>
        <p:txBody>
          <a:bodyPr/>
          <a:lstStyle/>
          <a:p>
            <a:r>
              <a:rPr lang="en-CA" dirty="0" smtClean="0"/>
              <a:t>www.SmallBusinessSolver.com © 2018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8694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0845"/>
            <a:ext cx="9144000" cy="66746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368" y="0"/>
            <a:ext cx="8291264" cy="1138138"/>
          </a:xfrm>
        </p:spPr>
        <p:txBody>
          <a:bodyPr>
            <a:noAutofit/>
          </a:bodyPr>
          <a:lstStyle/>
          <a:p>
            <a:r>
              <a:rPr lang="en-CA" sz="4800" dirty="0" smtClean="0"/>
              <a:t>Can we use them for business?</a:t>
            </a:r>
            <a:endParaRPr lang="en-CA" sz="4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922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-99392"/>
            <a:ext cx="4392488" cy="43924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3960440" cy="2442195"/>
          </a:xfrm>
        </p:spPr>
        <p:txBody>
          <a:bodyPr>
            <a:normAutofit fontScale="90000"/>
          </a:bodyPr>
          <a:lstStyle/>
          <a:p>
            <a:r>
              <a:rPr lang="en-CA" dirty="0" smtClean="0">
                <a:solidFill>
                  <a:srgbClr val="00B0F0"/>
                </a:solidFill>
              </a:rPr>
              <a:t>Discussion: </a:t>
            </a:r>
            <a:br>
              <a:rPr lang="en-CA" dirty="0" smtClean="0">
                <a:solidFill>
                  <a:srgbClr val="00B0F0"/>
                </a:solidFill>
              </a:rPr>
            </a:br>
            <a:r>
              <a:rPr lang="en-CA" dirty="0" smtClean="0">
                <a:solidFill>
                  <a:srgbClr val="00B0F0"/>
                </a:solidFill>
              </a:rPr>
              <a:t>“What Can Social Media Do For My business?”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552" y="3933056"/>
            <a:ext cx="7772400" cy="2376264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Does it help you manage your reputation?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Does </a:t>
            </a:r>
            <a:r>
              <a:rPr lang="en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it help you collect customer feedback?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Does </a:t>
            </a:r>
            <a:r>
              <a:rPr lang="en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it help you build a relationship with your customers or prospects?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Does </a:t>
            </a:r>
            <a:r>
              <a:rPr lang="en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it help you find industry information and new ideas?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Does </a:t>
            </a:r>
            <a:r>
              <a:rPr lang="en-CA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it help you find suppliers and partners?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5509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6" y="64065"/>
            <a:ext cx="9058093" cy="67943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The Goal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85906" y="1772816"/>
            <a:ext cx="5710230" cy="37772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3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Become more strategic when using social media.</a:t>
            </a:r>
            <a:endParaRPr lang="en-CA" sz="3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762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004" y="1988840"/>
            <a:ext cx="6513996" cy="483069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Key Points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83568" y="1417638"/>
            <a:ext cx="4038600" cy="4525963"/>
          </a:xfrm>
        </p:spPr>
        <p:txBody>
          <a:bodyPr>
            <a:normAutofit/>
          </a:bodyPr>
          <a:lstStyle/>
          <a:p>
            <a:r>
              <a:rPr lang="en-CA" dirty="0" smtClean="0"/>
              <a:t>Facebook</a:t>
            </a:r>
          </a:p>
          <a:p>
            <a:r>
              <a:rPr lang="en-CA" dirty="0" smtClean="0"/>
              <a:t>Twitter</a:t>
            </a:r>
          </a:p>
          <a:p>
            <a:r>
              <a:rPr lang="en-CA" dirty="0" smtClean="0"/>
              <a:t>LinkedIn</a:t>
            </a:r>
          </a:p>
          <a:p>
            <a:r>
              <a:rPr lang="en-CA" dirty="0" smtClean="0"/>
              <a:t>YouTube</a:t>
            </a:r>
          </a:p>
          <a:p>
            <a:r>
              <a:rPr lang="en-CA" dirty="0" smtClean="0"/>
              <a:t>Example</a:t>
            </a:r>
          </a:p>
          <a:p>
            <a:r>
              <a:rPr lang="en-CA" dirty="0" smtClean="0"/>
              <a:t>What not to do</a:t>
            </a:r>
          </a:p>
          <a:p>
            <a:r>
              <a:rPr lang="en-CA" dirty="0" smtClean="0"/>
              <a:t>Your next steps</a:t>
            </a:r>
          </a:p>
          <a:p>
            <a:r>
              <a:rPr lang="en-CA" dirty="0" smtClean="0"/>
              <a:t>Wrap up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800" u="sng" dirty="0" smtClean="0"/>
              <a:t>Worksheet</a:t>
            </a:r>
            <a:endParaRPr lang="en-CA" sz="2800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CA" sz="2800" dirty="0" smtClean="0"/>
          </a:p>
          <a:p>
            <a:r>
              <a:rPr lang="en-CA" sz="2800" dirty="0" smtClean="0"/>
              <a:t>Grab your worksheet and follow along.</a:t>
            </a:r>
            <a:endParaRPr lang="en-C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66688"/>
            <a:ext cx="5686425" cy="652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/>
          <a:p>
            <a:r>
              <a:rPr lang="en-CA" dirty="0" smtClean="0"/>
              <a:t>www.SmallBusinessSolver.com © 2018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2503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855" y="171412"/>
            <a:ext cx="6367145" cy="619153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260648"/>
            <a:ext cx="2915816" cy="5616624"/>
          </a:xfrm>
        </p:spPr>
        <p:txBody>
          <a:bodyPr>
            <a:normAutofit/>
          </a:bodyPr>
          <a:lstStyle/>
          <a:p>
            <a:r>
              <a:rPr lang="en-CA" dirty="0" smtClean="0"/>
              <a:t>Facebook</a:t>
            </a:r>
            <a:br>
              <a:rPr lang="en-CA" dirty="0" smtClean="0"/>
            </a:br>
            <a:r>
              <a:rPr lang="en-CA" dirty="0" smtClean="0"/>
              <a:t>= grow &amp; reward your customers</a:t>
            </a:r>
            <a:endParaRPr lang="en-CA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963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2162"/>
            <a:ext cx="9144000" cy="609375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22712" cy="3514402"/>
          </a:xfrm>
        </p:spPr>
        <p:txBody>
          <a:bodyPr>
            <a:normAutofit/>
          </a:bodyPr>
          <a:lstStyle/>
          <a:p>
            <a:r>
              <a:rPr lang="en-CA" dirty="0" smtClean="0"/>
              <a:t>Twitter</a:t>
            </a:r>
            <a:br>
              <a:rPr lang="en-CA" dirty="0" smtClean="0"/>
            </a:br>
            <a:r>
              <a:rPr lang="en-CA" dirty="0" smtClean="0"/>
              <a:t>= monitor your brand</a:t>
            </a:r>
            <a:endParaRPr lang="en-CA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9688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0"/>
          <a:stretch/>
        </p:blipFill>
        <p:spPr>
          <a:xfrm>
            <a:off x="3347864" y="0"/>
            <a:ext cx="668325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5152" y="1196752"/>
            <a:ext cx="3322712" cy="3514402"/>
          </a:xfrm>
        </p:spPr>
        <p:txBody>
          <a:bodyPr>
            <a:normAutofit/>
          </a:bodyPr>
          <a:lstStyle/>
          <a:p>
            <a:r>
              <a:rPr lang="en-CA" dirty="0" smtClean="0"/>
              <a:t>LinkedIn</a:t>
            </a:r>
            <a:br>
              <a:rPr lang="en-CA" dirty="0" smtClean="0"/>
            </a:br>
            <a:r>
              <a:rPr lang="en-CA" dirty="0" smtClean="0"/>
              <a:t>= be an expert and B2B sales</a:t>
            </a:r>
            <a:endParaRPr lang="en-CA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48427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561</Words>
  <Application>Microsoft Office PowerPoint</Application>
  <PresentationFormat>On-screen Show (4:3)</PresentationFormat>
  <Paragraphs>97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Social Media Impact</vt:lpstr>
      <vt:lpstr>Can we use them for business?</vt:lpstr>
      <vt:lpstr>Discussion:  “What Can Social Media Do For My business?”</vt:lpstr>
      <vt:lpstr>The Goal</vt:lpstr>
      <vt:lpstr>Key Points</vt:lpstr>
      <vt:lpstr>Worksheet</vt:lpstr>
      <vt:lpstr>Facebook = grow &amp; reward your customers</vt:lpstr>
      <vt:lpstr>Twitter = monitor your brand</vt:lpstr>
      <vt:lpstr>LinkedIn = be an expert and B2B sales</vt:lpstr>
      <vt:lpstr>YouTube = 2nd largest search engine</vt:lpstr>
      <vt:lpstr>Discussion:  “How has Social Media Changed?”</vt:lpstr>
      <vt:lpstr>How Does It Work? Dog Trainer</vt:lpstr>
      <vt:lpstr>Discussion:  “What Is Your Social Media Strategy?”</vt:lpstr>
      <vt:lpstr>Top Mistakes To Avoid</vt:lpstr>
      <vt:lpstr>Now What?</vt:lpstr>
      <vt:lpstr>Worksheet</vt:lpstr>
      <vt:lpstr>Key Points</vt:lpstr>
      <vt:lpstr>The Goal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Carla Langhorst</cp:lastModifiedBy>
  <cp:revision>99</cp:revision>
  <dcterms:created xsi:type="dcterms:W3CDTF">2009-12-07T18:18:58Z</dcterms:created>
  <dcterms:modified xsi:type="dcterms:W3CDTF">2018-08-29T14:03:34Z</dcterms:modified>
</cp:coreProperties>
</file>