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65" r:id="rId4"/>
    <p:sldId id="267" r:id="rId5"/>
    <p:sldId id="257" r:id="rId6"/>
    <p:sldId id="272" r:id="rId7"/>
    <p:sldId id="296" r:id="rId8"/>
    <p:sldId id="297" r:id="rId9"/>
    <p:sldId id="298" r:id="rId10"/>
    <p:sldId id="299" r:id="rId11"/>
    <p:sldId id="275" r:id="rId12"/>
    <p:sldId id="292" r:id="rId13"/>
    <p:sldId id="293" r:id="rId14"/>
    <p:sldId id="273" r:id="rId15"/>
    <p:sldId id="263" r:id="rId16"/>
    <p:sldId id="294" r:id="rId17"/>
    <p:sldId id="277" r:id="rId18"/>
    <p:sldId id="276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769955"/>
            <a:ext cx="2915816" cy="2221746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Marketing Strategy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212976"/>
            <a:ext cx="2915816" cy="2950232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Consistency helps your customer remember you.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6913835" cy="5520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3874442"/>
          </a:xfrm>
        </p:spPr>
        <p:txBody>
          <a:bodyPr>
            <a:normAutofit/>
          </a:bodyPr>
          <a:lstStyle/>
          <a:p>
            <a:r>
              <a:rPr lang="en-CA" dirty="0"/>
              <a:t>Develop your plan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3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How Does It Work? Dog Trainer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Who is my audience? Dog Owners</a:t>
            </a:r>
          </a:p>
          <a:p>
            <a:pPr marL="0" indent="0">
              <a:buNone/>
            </a:pPr>
            <a:r>
              <a:rPr lang="en-CA" dirty="0" smtClean="0"/>
              <a:t>The message: Your dog is our business.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68223"/>
              </p:ext>
            </p:extLst>
          </p:nvPr>
        </p:nvGraphicFramePr>
        <p:xfrm>
          <a:off x="467544" y="2881740"/>
          <a:ext cx="8208912" cy="30675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4456"/>
                <a:gridCol w="4104456"/>
              </a:tblGrid>
              <a:tr h="766885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Touch-point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How To Deliver?</a:t>
                      </a:r>
                      <a:endParaRPr lang="en-CA" sz="2800" dirty="0"/>
                    </a:p>
                  </a:txBody>
                  <a:tcPr/>
                </a:tc>
              </a:tr>
              <a:tr h="766885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Adoption centres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Sponsorship</a:t>
                      </a:r>
                      <a:r>
                        <a:rPr lang="en-CA" sz="2800" baseline="0" dirty="0" smtClean="0"/>
                        <a:t> of centre</a:t>
                      </a:r>
                      <a:endParaRPr lang="en-CA" sz="2800" dirty="0"/>
                    </a:p>
                  </a:txBody>
                  <a:tcPr/>
                </a:tc>
              </a:tr>
              <a:tr h="766885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Dog parks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Vest on</a:t>
                      </a:r>
                      <a:r>
                        <a:rPr lang="en-CA" sz="2800" baseline="0" dirty="0" smtClean="0"/>
                        <a:t> own dog</a:t>
                      </a:r>
                      <a:endParaRPr lang="en-CA" sz="2800" dirty="0"/>
                    </a:p>
                  </a:txBody>
                  <a:tcPr/>
                </a:tc>
              </a:tr>
              <a:tr h="766885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Website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Dog</a:t>
                      </a:r>
                      <a:r>
                        <a:rPr lang="en-CA" sz="2800" baseline="0" dirty="0" smtClean="0"/>
                        <a:t> blog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99392"/>
            <a:ext cx="4392488" cy="4392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04456" cy="2586211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Many times Does My Existing Customer Hear me?”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772400" cy="2664296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Do they get reports?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Do they get newsletters or emails? Do they follow you using social media?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Is there an orientation or onboarding process for your customers?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Do they get invitations to events?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Do you send Thank You cards or Birthday cards?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Do they get invoices?</a:t>
            </a:r>
          </a:p>
        </p:txBody>
      </p:sp>
    </p:spTree>
    <p:extLst>
      <p:ext uri="{BB962C8B-B14F-4D97-AF65-F5344CB8AC3E}">
        <p14:creationId xmlns:p14="http://schemas.microsoft.com/office/powerpoint/2010/main" val="36342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248472" cy="2658219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“Am I Missing out On Opportunities?”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772400" cy="2880320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Are there ways to communicate unexpectedly?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Are there ways to get repeat business?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Are there ways to get more business from the customers I have?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Are there ways to get referrals?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Are there ways to build loyalty?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99392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60032" y="1415489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Don’t forget your existing customers!</a:t>
            </a:r>
            <a:endParaRPr lang="en-US" dirty="0"/>
          </a:p>
          <a:p>
            <a:pPr lvl="0"/>
            <a:r>
              <a:rPr lang="en-CA" dirty="0" smtClean="0"/>
              <a:t>Thinking that one form of communication will reach your customer</a:t>
            </a:r>
          </a:p>
          <a:p>
            <a:pPr lvl="0"/>
            <a:r>
              <a:rPr lang="en-CA" dirty="0" smtClean="0"/>
              <a:t>Thinking that your customer only needs to hear from you once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4088" y="1489646"/>
            <a:ext cx="3678560" cy="5539754"/>
          </a:xfrm>
        </p:spPr>
        <p:txBody>
          <a:bodyPr>
            <a:normAutofit/>
          </a:bodyPr>
          <a:lstStyle/>
          <a:p>
            <a:r>
              <a:rPr lang="en-CA" dirty="0"/>
              <a:t>Using more than one communication </a:t>
            </a:r>
            <a:r>
              <a:rPr lang="en-CA" dirty="0" smtClean="0"/>
              <a:t>tool strengthens </a:t>
            </a:r>
            <a:r>
              <a:rPr lang="en-CA" dirty="0"/>
              <a:t>your message.</a:t>
            </a:r>
          </a:p>
          <a:p>
            <a:r>
              <a:rPr lang="en-CA" dirty="0" smtClean="0"/>
              <a:t>Planning </a:t>
            </a:r>
            <a:r>
              <a:rPr lang="en-CA" dirty="0"/>
              <a:t>on using multiple tools, but </a:t>
            </a:r>
            <a:r>
              <a:rPr lang="en-CA" dirty="0" smtClean="0"/>
              <a:t>not implementing </a:t>
            </a:r>
            <a:r>
              <a:rPr lang="en-CA" dirty="0"/>
              <a:t>is worse than only </a:t>
            </a:r>
            <a:r>
              <a:rPr lang="en-CA" dirty="0" smtClean="0"/>
              <a:t>choosing a </a:t>
            </a:r>
            <a:r>
              <a:rPr lang="en-CA" dirty="0"/>
              <a:t>few communication tools</a:t>
            </a:r>
            <a:r>
              <a:rPr lang="en-CA" dirty="0" smtClean="0"/>
              <a:t>.</a:t>
            </a:r>
          </a:p>
          <a:p>
            <a:r>
              <a:rPr lang="en-CA" dirty="0" smtClean="0"/>
              <a:t>Over communicate!!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7266"/>
            <a:ext cx="6212456" cy="601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Select your target audience</a:t>
            </a:r>
          </a:p>
          <a:p>
            <a:r>
              <a:rPr lang="en-CA" dirty="0"/>
              <a:t>Develop a message </a:t>
            </a:r>
          </a:p>
          <a:p>
            <a:r>
              <a:rPr lang="en-CA" dirty="0"/>
              <a:t>Where is your target audience?</a:t>
            </a:r>
          </a:p>
          <a:p>
            <a:r>
              <a:rPr lang="en-CA" dirty="0"/>
              <a:t>Develop your plan 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19522" cy="1570186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2476722" cy="4309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the number of customer communication touchpoints you have.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732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Consistency helps your customer remember you.</a:t>
            </a:r>
            <a:endParaRPr lang="en-CA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07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60440" cy="244219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Many Times Does My prospect Hear My Message Until They Buy?”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3933056"/>
            <a:ext cx="7772400" cy="2376264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Are they on your email list for your email newsletter?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Are they on your call back list or email back list?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Have you spoken or written to them at least 3 times?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Are they following you through social media? How many types?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Do they walk past your store or advertising?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99392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138138"/>
          </a:xfrm>
        </p:spPr>
        <p:txBody>
          <a:bodyPr>
            <a:noAutofit/>
          </a:bodyPr>
          <a:lstStyle/>
          <a:p>
            <a:r>
              <a:rPr lang="en-CA" sz="4800" dirty="0" smtClean="0"/>
              <a:t>It takes 3 to 28 touch-points to get a sale!</a:t>
            </a:r>
            <a:endParaRPr lang="en-CA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6" y="1438512"/>
            <a:ext cx="7380312" cy="538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6521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the number of customer communication touchpoints you have.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7743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Select your target </a:t>
            </a:r>
            <a:r>
              <a:rPr lang="en-CA" dirty="0" smtClean="0"/>
              <a:t>audience</a:t>
            </a:r>
            <a:endParaRPr lang="en-CA" dirty="0"/>
          </a:p>
          <a:p>
            <a:r>
              <a:rPr lang="en-CA" dirty="0" smtClean="0"/>
              <a:t>Develop </a:t>
            </a:r>
            <a:r>
              <a:rPr lang="en-CA" dirty="0"/>
              <a:t>a message </a:t>
            </a:r>
            <a:endParaRPr lang="en-CA" dirty="0" smtClean="0"/>
          </a:p>
          <a:p>
            <a:r>
              <a:rPr lang="en-CA" dirty="0" smtClean="0"/>
              <a:t>Where is your target audience?</a:t>
            </a:r>
            <a:endParaRPr lang="en-CA" dirty="0"/>
          </a:p>
          <a:p>
            <a:r>
              <a:rPr lang="en-CA" dirty="0" smtClean="0"/>
              <a:t>Develop </a:t>
            </a:r>
            <a:r>
              <a:rPr lang="en-CA" dirty="0"/>
              <a:t>your plan </a:t>
            </a:r>
            <a:endParaRPr lang="en-CA" dirty="0" smtClean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636"/>
            <a:ext cx="5770806" cy="55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80112" y="548680"/>
            <a:ext cx="3322712" cy="3514402"/>
          </a:xfrm>
        </p:spPr>
        <p:txBody>
          <a:bodyPr>
            <a:normAutofit/>
          </a:bodyPr>
          <a:lstStyle/>
          <a:p>
            <a:r>
              <a:rPr lang="en-CA" dirty="0"/>
              <a:t>Select your target </a:t>
            </a:r>
            <a:r>
              <a:rPr lang="en-CA" dirty="0" smtClean="0"/>
              <a:t>audience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6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0"/>
            <a:ext cx="10507582" cy="70024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76256" y="44624"/>
            <a:ext cx="2386608" cy="3514402"/>
          </a:xfrm>
        </p:spPr>
        <p:txBody>
          <a:bodyPr>
            <a:normAutofit/>
          </a:bodyPr>
          <a:lstStyle/>
          <a:p>
            <a:r>
              <a:rPr lang="en-CA" dirty="0"/>
              <a:t>Develop a message </a:t>
            </a:r>
          </a:p>
        </p:txBody>
      </p:sp>
    </p:spTree>
    <p:extLst>
      <p:ext uri="{BB962C8B-B14F-4D97-AF65-F5344CB8AC3E}">
        <p14:creationId xmlns:p14="http://schemas.microsoft.com/office/powerpoint/2010/main" val="17455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5098578"/>
          </a:xfrm>
        </p:spPr>
        <p:txBody>
          <a:bodyPr>
            <a:normAutofit/>
          </a:bodyPr>
          <a:lstStyle/>
          <a:p>
            <a:r>
              <a:rPr lang="en-CA" dirty="0"/>
              <a:t>Where is your target audience</a:t>
            </a:r>
            <a:r>
              <a:rPr lang="en-CA" dirty="0" smtClean="0"/>
              <a:t>?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578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409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Integrated Marketing Strategy</vt:lpstr>
      <vt:lpstr>Discussion:  “How Many Times Does My prospect Hear My Message Until They Buy?”</vt:lpstr>
      <vt:lpstr>It takes 3 to 28 touch-points to get a sale!</vt:lpstr>
      <vt:lpstr>The Goal</vt:lpstr>
      <vt:lpstr>Key Points</vt:lpstr>
      <vt:lpstr>Worksheet</vt:lpstr>
      <vt:lpstr>Select your target audience</vt:lpstr>
      <vt:lpstr>Develop a message </vt:lpstr>
      <vt:lpstr>Where is your target audience?</vt:lpstr>
      <vt:lpstr>Develop your plan </vt:lpstr>
      <vt:lpstr>How Does It Work? Dog Trainer</vt:lpstr>
      <vt:lpstr>Discussion:  “How Many times Does My Existing Customer Hear me?”</vt:lpstr>
      <vt:lpstr>Discussion:  “Am I Missing out On Opportunities?”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83</cp:revision>
  <dcterms:created xsi:type="dcterms:W3CDTF">2009-12-07T18:18:58Z</dcterms:created>
  <dcterms:modified xsi:type="dcterms:W3CDTF">2016-05-02T02:02:41Z</dcterms:modified>
</cp:coreProperties>
</file>