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306" r:id="rId4"/>
    <p:sldId id="267" r:id="rId5"/>
    <p:sldId id="257" r:id="rId6"/>
    <p:sldId id="272" r:id="rId7"/>
    <p:sldId id="319" r:id="rId8"/>
    <p:sldId id="320" r:id="rId9"/>
    <p:sldId id="321" r:id="rId10"/>
    <p:sldId id="322" r:id="rId11"/>
    <p:sldId id="323" r:id="rId12"/>
    <p:sldId id="318" r:id="rId13"/>
    <p:sldId id="324" r:id="rId14"/>
    <p:sldId id="305" r:id="rId15"/>
    <p:sldId id="273" r:id="rId16"/>
    <p:sldId id="263" r:id="rId17"/>
    <p:sldId id="308" r:id="rId18"/>
    <p:sldId id="309" r:id="rId19"/>
    <p:sldId id="277" r:id="rId20"/>
    <p:sldId id="276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0"/>
            <a:ext cx="2739574" cy="2564904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Drip Marketing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4621778"/>
            <a:ext cx="4512760" cy="207894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Email marketing can accomplish many different marketing goals.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3534099" cy="2578298"/>
          </a:xfrm>
        </p:spPr>
        <p:txBody>
          <a:bodyPr>
            <a:normAutofit/>
          </a:bodyPr>
          <a:lstStyle/>
          <a:p>
            <a:r>
              <a:rPr lang="en-CA" dirty="0"/>
              <a:t>Find the right email </a:t>
            </a:r>
            <a:r>
              <a:rPr lang="en-CA" dirty="0" smtClean="0"/>
              <a:t>tool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38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274638"/>
            <a:ext cx="3034680" cy="4450506"/>
          </a:xfrm>
        </p:spPr>
        <p:txBody>
          <a:bodyPr>
            <a:normAutofit/>
          </a:bodyPr>
          <a:lstStyle/>
          <a:p>
            <a:r>
              <a:rPr lang="en-CA" dirty="0"/>
              <a:t>Monitor </a:t>
            </a:r>
            <a:r>
              <a:rPr lang="en-CA" dirty="0" smtClean="0"/>
              <a:t>analytics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4576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know that </a:t>
            </a:r>
            <a:r>
              <a:rPr lang="en-CA" dirty="0" smtClean="0">
                <a:solidFill>
                  <a:srgbClr val="00B0F0"/>
                </a:solidFill>
              </a:rPr>
              <a:t/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it </a:t>
            </a:r>
            <a:r>
              <a:rPr lang="en-CA" dirty="0" smtClean="0">
                <a:solidFill>
                  <a:srgbClr val="00B0F0"/>
                </a:solidFill>
              </a:rPr>
              <a:t>is working?”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140968"/>
            <a:ext cx="6912768" cy="345638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tracking open rates? This is how many people actually open up the email that was sent to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tracking subscribers and un-subscribers? Do you know what is driving this?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tracking click-throughs? This is how many people are using the links that are included in your emails.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tracking conversions? This is how many people are actually buying or performing another action that you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asking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 to do in your emails. Other actions should be asking for a free </a:t>
            </a:r>
            <a:r>
              <a:rPr lang="en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ebook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registering for a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webinar?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08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196752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Refine delivery</a:t>
            </a:r>
          </a:p>
        </p:txBody>
      </p:sp>
    </p:spTree>
    <p:extLst>
      <p:ext uri="{BB962C8B-B14F-4D97-AF65-F5344CB8AC3E}">
        <p14:creationId xmlns:p14="http://schemas.microsoft.com/office/powerpoint/2010/main" val="22631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Website Firm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3116"/>
            <a:ext cx="8229600" cy="46930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 smtClean="0"/>
              <a:t>Good morning Clara,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It was great to meet you at the networking event last Wednesday.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You mentioned that you were concerned that your website needed some work. I would like to </a:t>
            </a:r>
            <a:r>
              <a:rPr lang="en-CA" b="1" dirty="0" smtClean="0"/>
              <a:t>offer you a free assessment </a:t>
            </a:r>
            <a:r>
              <a:rPr lang="en-CA" dirty="0" smtClean="0"/>
              <a:t>of your website that we’d normally charge $500 for.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Please let me know your website address and if you’d like us to take a look.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Thank you, </a:t>
            </a:r>
          </a:p>
          <a:p>
            <a:pPr marL="0" indent="0">
              <a:buNone/>
            </a:pPr>
            <a:r>
              <a:rPr lang="en-CA" dirty="0" smtClean="0"/>
              <a:t>Susan Jones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Jones Web Design is a custom website building business that puts your business on the map. Never wonder if your website is working again!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60032" y="1417638"/>
            <a:ext cx="4038600" cy="504056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Don’t send too many emails</a:t>
            </a:r>
          </a:p>
          <a:p>
            <a:r>
              <a:rPr lang="en-CA" dirty="0" smtClean="0"/>
              <a:t>Don’t send emails that don’t help the people you are sending them to</a:t>
            </a:r>
          </a:p>
          <a:p>
            <a:r>
              <a:rPr lang="en-CA" dirty="0" smtClean="0"/>
              <a:t>Don’t cross promote</a:t>
            </a:r>
          </a:p>
          <a:p>
            <a:r>
              <a:rPr lang="en-CA" dirty="0"/>
              <a:t>70% of sales happen because of </a:t>
            </a:r>
            <a:r>
              <a:rPr lang="en-CA" dirty="0" smtClean="0"/>
              <a:t>follow-up. Don’t forget to follow-up!</a:t>
            </a:r>
            <a:endParaRPr lang="en-CA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69904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Make </a:t>
            </a:r>
            <a:r>
              <a:rPr lang="en-CA" dirty="0"/>
              <a:t>sure you have a reason to develop </a:t>
            </a:r>
            <a:r>
              <a:rPr lang="en-CA" dirty="0" smtClean="0"/>
              <a:t>an email campaign</a:t>
            </a:r>
            <a:endParaRPr lang="en-CA" dirty="0"/>
          </a:p>
          <a:p>
            <a:r>
              <a:rPr lang="en-CA" dirty="0" smtClean="0"/>
              <a:t>Getting </a:t>
            </a:r>
            <a:r>
              <a:rPr lang="en-CA" dirty="0"/>
              <a:t>legitimate emails and </a:t>
            </a:r>
            <a:r>
              <a:rPr lang="en-CA" dirty="0" smtClean="0"/>
              <a:t>protecting privacy </a:t>
            </a:r>
            <a:r>
              <a:rPr lang="en-CA" dirty="0"/>
              <a:t>is important to </a:t>
            </a:r>
            <a:r>
              <a:rPr lang="en-CA" dirty="0" smtClean="0"/>
              <a:t>people</a:t>
            </a:r>
            <a:endParaRPr lang="en-CA" dirty="0"/>
          </a:p>
          <a:p>
            <a:r>
              <a:rPr lang="en-CA" dirty="0" smtClean="0"/>
              <a:t>Getting </a:t>
            </a:r>
            <a:r>
              <a:rPr lang="en-CA" dirty="0"/>
              <a:t>the reader to opt-in is </a:t>
            </a:r>
            <a:r>
              <a:rPr lang="en-CA" dirty="0" smtClean="0"/>
              <a:t>important (</a:t>
            </a:r>
            <a:r>
              <a:rPr lang="en-CA" dirty="0"/>
              <a:t>allowing them to opt-out is just as important</a:t>
            </a:r>
            <a:r>
              <a:rPr lang="en-CA" dirty="0" smtClean="0"/>
              <a:t>)</a:t>
            </a:r>
            <a:endParaRPr lang="en-CA" dirty="0"/>
          </a:p>
          <a:p>
            <a:r>
              <a:rPr lang="en-CA" dirty="0" smtClean="0"/>
              <a:t>Quality </a:t>
            </a:r>
            <a:r>
              <a:rPr lang="en-CA" dirty="0"/>
              <a:t>of the readership is just as </a:t>
            </a:r>
            <a:r>
              <a:rPr lang="en-CA" dirty="0" smtClean="0"/>
              <a:t>important as </a:t>
            </a:r>
            <a:r>
              <a:rPr lang="en-CA" dirty="0"/>
              <a:t>the quantity of </a:t>
            </a:r>
            <a:r>
              <a:rPr lang="en-CA" dirty="0" smtClean="0"/>
              <a:t>readers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make emails even better?”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different lists? Ability to send more custom information?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personalize the information?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shorten the message?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more emotional language that could be added?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ever thought of sending something physical instead?</a:t>
            </a:r>
          </a:p>
          <a:p>
            <a:pPr lvl="0"/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4260"/>
            <a:ext cx="5053577" cy="57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0032" y="160019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Why an email?</a:t>
            </a:r>
          </a:p>
          <a:p>
            <a:pPr lvl="0"/>
            <a:r>
              <a:rPr lang="en-CA" dirty="0"/>
              <a:t>Plan your email</a:t>
            </a:r>
          </a:p>
          <a:p>
            <a:pPr lvl="0"/>
            <a:r>
              <a:rPr lang="en-CA" dirty="0"/>
              <a:t>Distribution lists</a:t>
            </a:r>
          </a:p>
          <a:p>
            <a:pPr lvl="0"/>
            <a:r>
              <a:rPr lang="en-CA" dirty="0"/>
              <a:t>Find the right email tool</a:t>
            </a:r>
          </a:p>
          <a:p>
            <a:pPr lvl="0"/>
            <a:r>
              <a:rPr lang="en-CA" dirty="0"/>
              <a:t>Monitor analytics</a:t>
            </a:r>
          </a:p>
          <a:p>
            <a:pPr lvl="0"/>
            <a:r>
              <a:rPr lang="en-CA" dirty="0"/>
              <a:t>Refine delivery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836712"/>
            <a:ext cx="2880320" cy="5170586"/>
          </a:xfrm>
        </p:spPr>
        <p:txBody>
          <a:bodyPr>
            <a:normAutofit/>
          </a:bodyPr>
          <a:lstStyle/>
          <a:p>
            <a:r>
              <a:rPr lang="en-CA" dirty="0" smtClean="0"/>
              <a:t>But only if it has the right stuff.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90086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156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8106" y="1717295"/>
            <a:ext cx="2458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Have a successful email strategy.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Emails are the best follow up to convert a sale!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22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an email worth?”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times do you contact someone before you close them?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emails can you send out in a year?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things can you add to an email?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CA" sz="2400" dirty="0" smtClean="0"/>
          </a:p>
          <a:p>
            <a:pPr lvl="0"/>
            <a:endParaRPr lang="en-CA" sz="2400" dirty="0"/>
          </a:p>
          <a:p>
            <a:pPr lvl="0"/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540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Have a successful email strategy.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Why an email?</a:t>
            </a:r>
          </a:p>
          <a:p>
            <a:pPr lvl="0"/>
            <a:r>
              <a:rPr lang="en-CA" dirty="0" smtClean="0"/>
              <a:t>Plan your email</a:t>
            </a:r>
          </a:p>
          <a:p>
            <a:pPr lvl="0"/>
            <a:r>
              <a:rPr lang="en-CA" dirty="0" smtClean="0"/>
              <a:t>Distribution lists</a:t>
            </a:r>
          </a:p>
          <a:p>
            <a:pPr lvl="0"/>
            <a:r>
              <a:rPr lang="en-CA" dirty="0" smtClean="0"/>
              <a:t>Find the right email tool</a:t>
            </a:r>
          </a:p>
          <a:p>
            <a:pPr lvl="0"/>
            <a:r>
              <a:rPr lang="en-CA" dirty="0" smtClean="0"/>
              <a:t>Monitor analytics</a:t>
            </a:r>
          </a:p>
          <a:p>
            <a:pPr lvl="0"/>
            <a:r>
              <a:rPr lang="en-CA" dirty="0" smtClean="0"/>
              <a:t>Refine delivery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4260"/>
            <a:ext cx="5053577" cy="57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358641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Why an email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7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4594522"/>
          </a:xfrm>
        </p:spPr>
        <p:txBody>
          <a:bodyPr>
            <a:normAutofit/>
          </a:bodyPr>
          <a:lstStyle/>
          <a:p>
            <a:r>
              <a:rPr lang="en-CA" dirty="0"/>
              <a:t>Plan your </a:t>
            </a:r>
            <a:r>
              <a:rPr lang="en-CA" dirty="0" smtClean="0"/>
              <a:t>email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41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290266"/>
          </a:xfrm>
        </p:spPr>
        <p:txBody>
          <a:bodyPr>
            <a:normAutofit/>
          </a:bodyPr>
          <a:lstStyle/>
          <a:p>
            <a:r>
              <a:rPr lang="en-CA" dirty="0"/>
              <a:t>Distribution </a:t>
            </a:r>
            <a:r>
              <a:rPr lang="en-CA" dirty="0" smtClean="0"/>
              <a:t>lists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822"/>
            <a:ext cx="9144000" cy="49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571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Drip Marketing</vt:lpstr>
      <vt:lpstr>But only if it has the right stuff.</vt:lpstr>
      <vt:lpstr>Discussion:  “What is an email worth?”</vt:lpstr>
      <vt:lpstr>The Goal</vt:lpstr>
      <vt:lpstr>Key Points</vt:lpstr>
      <vt:lpstr>Worksheet</vt:lpstr>
      <vt:lpstr>Why an email?</vt:lpstr>
      <vt:lpstr>Plan your email</vt:lpstr>
      <vt:lpstr>Distribution lists</vt:lpstr>
      <vt:lpstr>Find the right email tool</vt:lpstr>
      <vt:lpstr>Monitor analytics</vt:lpstr>
      <vt:lpstr>Discussion:  “How do you know that  it is working?”</vt:lpstr>
      <vt:lpstr>Refine delivery</vt:lpstr>
      <vt:lpstr>How Does It Work? Website Firm</vt:lpstr>
      <vt:lpstr>Top Mistakes To Avoid</vt:lpstr>
      <vt:lpstr>Now What?</vt:lpstr>
      <vt:lpstr>Discussion:  “How do you make emails even better?”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114</cp:revision>
  <dcterms:created xsi:type="dcterms:W3CDTF">2009-12-07T18:18:58Z</dcterms:created>
  <dcterms:modified xsi:type="dcterms:W3CDTF">2016-06-10T18:00:00Z</dcterms:modified>
</cp:coreProperties>
</file>