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2" r:id="rId3"/>
    <p:sldId id="267" r:id="rId4"/>
    <p:sldId id="257" r:id="rId5"/>
    <p:sldId id="272" r:id="rId6"/>
    <p:sldId id="311" r:id="rId7"/>
    <p:sldId id="312" r:id="rId8"/>
    <p:sldId id="313" r:id="rId9"/>
    <p:sldId id="314" r:id="rId10"/>
    <p:sldId id="315" r:id="rId11"/>
    <p:sldId id="316" r:id="rId12"/>
    <p:sldId id="275" r:id="rId13"/>
    <p:sldId id="273" r:id="rId14"/>
    <p:sldId id="263" r:id="rId15"/>
    <p:sldId id="309" r:id="rId16"/>
    <p:sldId id="310" r:id="rId17"/>
    <p:sldId id="293" r:id="rId18"/>
    <p:sldId id="294" r:id="rId19"/>
    <p:sldId id="277" r:id="rId20"/>
    <p:sldId id="276" r:id="rId21"/>
    <p:sldId id="31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2016-06-10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1418"/>
            <a:ext cx="3454152" cy="2694161"/>
          </a:xfrm>
        </p:spPr>
        <p:txBody>
          <a:bodyPr>
            <a:normAutofit/>
          </a:bodyPr>
          <a:lstStyle/>
          <a:p>
            <a:pPr algn="l"/>
            <a:r>
              <a:rPr lang="en-CA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Generate Awareness</a:t>
            </a:r>
            <a:endParaRPr lang="en-CA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2412876" cy="3168352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Customers will not do business with you</a:t>
            </a:r>
          </a:p>
          <a:p>
            <a:r>
              <a:rPr lang="en-CA" dirty="0"/>
              <a:t>unless they know about you.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76" y="477252"/>
            <a:ext cx="7032795" cy="5615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7"/>
            <a:ext cx="9144000" cy="6319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44657"/>
            <a:ext cx="7931224" cy="41805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Referral Partners or Programs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292080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80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384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CA" dirty="0" smtClean="0"/>
              <a:t>Public Relations &amp; Sponsorships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98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Dress shop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204298"/>
              </p:ext>
            </p:extLst>
          </p:nvPr>
        </p:nvGraphicFramePr>
        <p:xfrm>
          <a:off x="457200" y="1484785"/>
          <a:ext cx="8229600" cy="45689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6408"/>
                <a:gridCol w="2376264"/>
                <a:gridCol w="3209528"/>
                <a:gridCol w="2057400"/>
              </a:tblGrid>
              <a:tr h="1002822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#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Tool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Why does this make sense?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When will you</a:t>
                      </a:r>
                      <a:r>
                        <a:rPr lang="en-CA" sz="2400" baseline="0" dirty="0" smtClean="0"/>
                        <a:t> implement?</a:t>
                      </a:r>
                      <a:endParaRPr lang="en-CA" sz="2400" dirty="0"/>
                    </a:p>
                  </a:txBody>
                  <a:tcPr/>
                </a:tc>
              </a:tr>
              <a:tr h="1142744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Online – Google</a:t>
                      </a:r>
                      <a:r>
                        <a:rPr lang="en-CA" sz="2400" baseline="0" dirty="0" smtClean="0"/>
                        <a:t> maps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People search</a:t>
                      </a:r>
                      <a:r>
                        <a:rPr lang="en-CA" sz="2400" baseline="0" dirty="0" smtClean="0"/>
                        <a:t> online for local dress shops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Today. Takes 6 months to work.</a:t>
                      </a:r>
                      <a:endParaRPr lang="en-CA" sz="2400" dirty="0"/>
                    </a:p>
                  </a:txBody>
                  <a:tcPr/>
                </a:tc>
              </a:tr>
              <a:tr h="1142744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Annual</a:t>
                      </a:r>
                      <a:r>
                        <a:rPr lang="en-CA" sz="2400" baseline="0" dirty="0" smtClean="0"/>
                        <a:t> street festival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Do a fashion show before</a:t>
                      </a:r>
                      <a:r>
                        <a:rPr lang="en-CA" sz="2400" baseline="0" dirty="0" smtClean="0"/>
                        <a:t> the wedding season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Each May</a:t>
                      </a:r>
                      <a:endParaRPr lang="en-CA" sz="2400" dirty="0"/>
                    </a:p>
                  </a:txBody>
                  <a:tcPr/>
                </a:tc>
              </a:tr>
              <a:tr h="1142744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Sponsorship of</a:t>
                      </a:r>
                      <a:r>
                        <a:rPr lang="en-CA" sz="2400" baseline="0" dirty="0" smtClean="0"/>
                        <a:t> high school year books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Year</a:t>
                      </a:r>
                      <a:r>
                        <a:rPr lang="en-CA" sz="2400" baseline="0" dirty="0" smtClean="0"/>
                        <a:t> books are distributed before the prom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March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Assuming that everyone knows what you do</a:t>
            </a:r>
          </a:p>
          <a:p>
            <a:r>
              <a:rPr lang="en-CA" dirty="0" smtClean="0"/>
              <a:t>Assuming that everyone understands what you do</a:t>
            </a:r>
          </a:p>
          <a:p>
            <a:r>
              <a:rPr lang="en-CA" dirty="0" smtClean="0"/>
              <a:t>Assuming that your close contacts are actively telling other people about your business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92080" y="1484784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Keep </a:t>
            </a:r>
            <a:r>
              <a:rPr lang="en-CA" dirty="0" smtClean="0"/>
              <a:t>talking</a:t>
            </a:r>
            <a:endParaRPr lang="en-CA" dirty="0"/>
          </a:p>
          <a:p>
            <a:r>
              <a:rPr lang="en-CA" dirty="0" smtClean="0"/>
              <a:t>Come </a:t>
            </a:r>
            <a:r>
              <a:rPr lang="en-CA" dirty="0"/>
              <a:t>up with new things within </a:t>
            </a:r>
            <a:r>
              <a:rPr lang="en-CA" dirty="0" smtClean="0"/>
              <a:t>your company</a:t>
            </a:r>
          </a:p>
          <a:p>
            <a:r>
              <a:rPr lang="en-CA" dirty="0" smtClean="0"/>
              <a:t>Only talk about </a:t>
            </a:r>
            <a:r>
              <a:rPr lang="en-CA" dirty="0"/>
              <a:t>what is a </a:t>
            </a:r>
            <a:r>
              <a:rPr lang="en-CA" dirty="0" smtClean="0"/>
              <a:t>priority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do your customers want?”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7056784" cy="396044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makes their life easier?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adds the most amount of value?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talking about these to your customer upfront?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saying too much? Are you talking about things they don’t care about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25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“How do you speak their language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6048672" cy="345638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you using acronyms or industry language?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using emotional words?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listening and asking questions?</a:t>
            </a:r>
          </a:p>
          <a:p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“Are You Being Human First?”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care about your customers?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being transparent?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acting with integrity?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you being ‘real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’?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1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78" y="836712"/>
            <a:ext cx="655667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Advertising </a:t>
            </a:r>
          </a:p>
          <a:p>
            <a:pPr lvl="0"/>
            <a:r>
              <a:rPr lang="en-CA" dirty="0"/>
              <a:t>Signage</a:t>
            </a:r>
          </a:p>
          <a:p>
            <a:pPr lvl="0"/>
            <a:r>
              <a:rPr lang="en-CA" dirty="0"/>
              <a:t>Speaking</a:t>
            </a:r>
          </a:p>
          <a:p>
            <a:pPr lvl="0"/>
            <a:r>
              <a:rPr lang="en-CA" dirty="0"/>
              <a:t>Online</a:t>
            </a:r>
          </a:p>
          <a:p>
            <a:pPr lvl="0"/>
            <a:r>
              <a:rPr lang="en-CA" dirty="0"/>
              <a:t>Referrals</a:t>
            </a:r>
          </a:p>
          <a:p>
            <a:pPr lvl="0"/>
            <a:r>
              <a:rPr lang="en-CA" dirty="0"/>
              <a:t>Public relations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808" y="404664"/>
            <a:ext cx="2962672" cy="6120680"/>
          </a:xfrm>
        </p:spPr>
        <p:txBody>
          <a:bodyPr>
            <a:noAutofit/>
          </a:bodyPr>
          <a:lstStyle/>
          <a:p>
            <a:r>
              <a:rPr lang="en-CA" sz="3600" dirty="0" smtClean="0"/>
              <a:t>If your brother’s, roommate’s, mother doesn’t know you are in business…you don’t have enough awareness.</a:t>
            </a:r>
            <a:endParaRPr lang="en-CA" sz="3600" dirty="0"/>
          </a:p>
        </p:txBody>
      </p:sp>
      <p:sp>
        <p:nvSpPr>
          <p:cNvPr id="5" name="Rectangle 4"/>
          <p:cNvSpPr/>
          <p:nvPr/>
        </p:nvSpPr>
        <p:spPr>
          <a:xfrm>
            <a:off x="5916479" y="6516052"/>
            <a:ext cx="333604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"/>
          <a:stretch/>
        </p:blipFill>
        <p:spPr>
          <a:xfrm>
            <a:off x="-684584" y="0"/>
            <a:ext cx="6552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7504" y="1417638"/>
            <a:ext cx="2369218" cy="4747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Making sure that everyone knows about your business.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Customers will not do business with you</a:t>
            </a:r>
          </a:p>
          <a:p>
            <a:pPr algn="ctr"/>
            <a:r>
              <a:rPr lang="en-CA" sz="4000" dirty="0">
                <a:solidFill>
                  <a:schemeClr val="tx1"/>
                </a:solidFill>
              </a:rPr>
              <a:t>unless they know about you.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92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8245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Making sure that everyone knows about your business.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2054688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603122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 smtClean="0"/>
              <a:t>Advertising </a:t>
            </a:r>
          </a:p>
          <a:p>
            <a:pPr lvl="0"/>
            <a:r>
              <a:rPr lang="en-CA" dirty="0" smtClean="0"/>
              <a:t>Signage</a:t>
            </a:r>
          </a:p>
          <a:p>
            <a:pPr lvl="0"/>
            <a:r>
              <a:rPr lang="en-CA" dirty="0" smtClean="0"/>
              <a:t>Speaking</a:t>
            </a:r>
          </a:p>
          <a:p>
            <a:pPr lvl="0"/>
            <a:r>
              <a:rPr lang="en-CA" dirty="0" smtClean="0"/>
              <a:t>Online</a:t>
            </a:r>
          </a:p>
          <a:p>
            <a:pPr lvl="0"/>
            <a:r>
              <a:rPr lang="en-CA" dirty="0" smtClean="0"/>
              <a:t>Referrals</a:t>
            </a:r>
          </a:p>
          <a:p>
            <a:pPr lvl="0"/>
            <a:r>
              <a:rPr lang="en-CA" dirty="0" smtClean="0"/>
              <a:t>Public relations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78" y="836712"/>
            <a:ext cx="645580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17" y="251000"/>
            <a:ext cx="8229600" cy="1143000"/>
          </a:xfrm>
        </p:spPr>
        <p:txBody>
          <a:bodyPr/>
          <a:lstStyle/>
          <a:p>
            <a:r>
              <a:rPr lang="en-CA" dirty="0" smtClean="0"/>
              <a:t>Advertising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" y="1394000"/>
            <a:ext cx="9144000" cy="51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0" y="0"/>
            <a:ext cx="81437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615" y="3717032"/>
            <a:ext cx="3826768" cy="1143000"/>
          </a:xfrm>
        </p:spPr>
        <p:txBody>
          <a:bodyPr/>
          <a:lstStyle/>
          <a:p>
            <a:r>
              <a:rPr lang="en-CA" dirty="0" smtClean="0"/>
              <a:t>Signage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00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309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2434282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Public </a:t>
            </a:r>
            <a:br>
              <a:rPr lang="en-CA" dirty="0" smtClean="0"/>
            </a:br>
            <a:r>
              <a:rPr lang="en-CA" dirty="0" smtClean="0"/>
              <a:t>Speaking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42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" y="0"/>
            <a:ext cx="89482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345562"/>
            <a:ext cx="3240360" cy="1930226"/>
          </a:xfrm>
        </p:spPr>
        <p:txBody>
          <a:bodyPr>
            <a:normAutofit/>
          </a:bodyPr>
          <a:lstStyle/>
          <a:p>
            <a:r>
              <a:rPr lang="en-CA" sz="3200" dirty="0" smtClean="0"/>
              <a:t>SEO, Link Exchanges, Online Communities</a:t>
            </a:r>
            <a:endParaRPr lang="en-CA" sz="3200" dirty="0"/>
          </a:p>
        </p:txBody>
      </p:sp>
      <p:sp>
        <p:nvSpPr>
          <p:cNvPr id="4" name="Rectangle 3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9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417</Words>
  <Application>Microsoft Office PowerPoint</Application>
  <PresentationFormat>On-screen Show (4:3)</PresentationFormat>
  <Paragraphs>106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Generate Awareness</vt:lpstr>
      <vt:lpstr>If your brother’s, roommate’s, mother doesn’t know you are in business…you don’t have enough awareness.</vt:lpstr>
      <vt:lpstr>The Goal</vt:lpstr>
      <vt:lpstr>Key Points</vt:lpstr>
      <vt:lpstr>Worksheet</vt:lpstr>
      <vt:lpstr>Advertising</vt:lpstr>
      <vt:lpstr>Signage</vt:lpstr>
      <vt:lpstr>Public  Speaking</vt:lpstr>
      <vt:lpstr>SEO, Link Exchanges, Online Communities</vt:lpstr>
      <vt:lpstr>Referral Partners or Programs</vt:lpstr>
      <vt:lpstr>Public Relations &amp; Sponsorships</vt:lpstr>
      <vt:lpstr>How Does It Work? Dress shop</vt:lpstr>
      <vt:lpstr>Top Mistakes To Avoid</vt:lpstr>
      <vt:lpstr>Now What?</vt:lpstr>
      <vt:lpstr>Discussion:  “What do your customers want?”</vt:lpstr>
      <vt:lpstr>Discussion:  “How do you speak their language?”</vt:lpstr>
      <vt:lpstr>Discussion:  “Are You Being Human First?”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116</cp:revision>
  <dcterms:created xsi:type="dcterms:W3CDTF">2009-12-07T18:18:58Z</dcterms:created>
  <dcterms:modified xsi:type="dcterms:W3CDTF">2016-06-10T17:19:28Z</dcterms:modified>
</cp:coreProperties>
</file>