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2" r:id="rId3"/>
    <p:sldId id="267" r:id="rId4"/>
    <p:sldId id="339" r:id="rId5"/>
    <p:sldId id="257" r:id="rId6"/>
    <p:sldId id="272" r:id="rId7"/>
    <p:sldId id="341" r:id="rId8"/>
    <p:sldId id="342" r:id="rId9"/>
    <p:sldId id="340" r:id="rId10"/>
    <p:sldId id="275" r:id="rId11"/>
    <p:sldId id="273" r:id="rId12"/>
    <p:sldId id="263" r:id="rId13"/>
    <p:sldId id="337" r:id="rId14"/>
    <p:sldId id="294" r:id="rId15"/>
    <p:sldId id="277" r:id="rId16"/>
    <p:sldId id="276" r:id="rId17"/>
    <p:sldId id="34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2016-06-10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86" y="0"/>
            <a:ext cx="9805246" cy="9391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8408" y="404664"/>
            <a:ext cx="3454152" cy="2694161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Lead List Testing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104" y="3717032"/>
            <a:ext cx="3168352" cy="2736304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After generating a list, the only true way </a:t>
            </a:r>
            <a:r>
              <a:rPr lang="en-CA" dirty="0" smtClean="0">
                <a:solidFill>
                  <a:schemeClr val="tx1"/>
                </a:solidFill>
              </a:rPr>
              <a:t>to know </a:t>
            </a:r>
            <a:r>
              <a:rPr lang="en-CA" dirty="0">
                <a:solidFill>
                  <a:schemeClr val="tx1"/>
                </a:solidFill>
              </a:rPr>
              <a:t>if it works is to use </a:t>
            </a:r>
            <a:r>
              <a:rPr lang="en-CA" dirty="0" smtClean="0">
                <a:solidFill>
                  <a:schemeClr val="tx1"/>
                </a:solidFill>
              </a:rPr>
              <a:t>it.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Cleaners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List Name: City offices</a:t>
            </a:r>
          </a:p>
          <a:p>
            <a:pPr marL="0" indent="0">
              <a:buNone/>
            </a:pPr>
            <a:r>
              <a:rPr lang="en-CA" dirty="0" smtClean="0"/>
              <a:t>Start Date: January</a:t>
            </a:r>
          </a:p>
          <a:p>
            <a:pPr marL="0" indent="0">
              <a:buNone/>
            </a:pPr>
            <a:r>
              <a:rPr lang="en-CA" dirty="0" smtClean="0"/>
              <a:t>End Date: April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31047"/>
              </p:ext>
            </p:extLst>
          </p:nvPr>
        </p:nvGraphicFramePr>
        <p:xfrm>
          <a:off x="539552" y="3212976"/>
          <a:ext cx="8136903" cy="2987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2568"/>
                <a:gridCol w="1656184"/>
                <a:gridCol w="1368151"/>
              </a:tblGrid>
              <a:tr h="414662"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Question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Total #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%</a:t>
                      </a:r>
                      <a:endParaRPr lang="en-CA" sz="2200" dirty="0"/>
                    </a:p>
                  </a:txBody>
                  <a:tcPr/>
                </a:tc>
              </a:tr>
              <a:tr h="414662"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How many contacts are on the list?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354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100%</a:t>
                      </a:r>
                      <a:endParaRPr lang="en-CA" sz="2200" dirty="0"/>
                    </a:p>
                  </a:txBody>
                  <a:tcPr/>
                </a:tc>
              </a:tr>
              <a:tr h="414662"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# of</a:t>
                      </a:r>
                      <a:r>
                        <a:rPr lang="en-CA" sz="2200" baseline="0" dirty="0" smtClean="0"/>
                        <a:t> qualified prospects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100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28%</a:t>
                      </a:r>
                      <a:endParaRPr lang="en-CA" sz="2200" dirty="0"/>
                    </a:p>
                  </a:txBody>
                  <a:tcPr/>
                </a:tc>
              </a:tr>
              <a:tr h="414662"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# of correct contacts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80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67%</a:t>
                      </a:r>
                      <a:endParaRPr lang="en-CA" sz="2200" dirty="0"/>
                    </a:p>
                  </a:txBody>
                  <a:tcPr/>
                </a:tc>
              </a:tr>
              <a:tr h="414662"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# you</a:t>
                      </a:r>
                      <a:r>
                        <a:rPr lang="en-CA" sz="2200" baseline="0" dirty="0" smtClean="0"/>
                        <a:t> have reached out to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120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34%</a:t>
                      </a:r>
                      <a:endParaRPr lang="en-CA" sz="2200" dirty="0"/>
                    </a:p>
                  </a:txBody>
                  <a:tcPr/>
                </a:tc>
              </a:tr>
              <a:tr h="414662"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# of interested prospects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15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13%</a:t>
                      </a:r>
                      <a:endParaRPr lang="en-CA" sz="2200" dirty="0"/>
                    </a:p>
                  </a:txBody>
                  <a:tcPr/>
                </a:tc>
              </a:tr>
              <a:tr h="414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 smtClean="0"/>
                        <a:t>Does this list have value?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200" dirty="0" smtClean="0"/>
                        <a:t>Yes 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0160" y="274638"/>
            <a:ext cx="403664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50257" y="1646579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Not testing a lead list</a:t>
            </a:r>
          </a:p>
          <a:p>
            <a:r>
              <a:rPr lang="en-CA" dirty="0" smtClean="0"/>
              <a:t>Using a lead list for too long without results</a:t>
            </a:r>
          </a:p>
          <a:p>
            <a:r>
              <a:rPr lang="en-CA" dirty="0" smtClean="0"/>
              <a:t>Calling a short lead list for a long period of time</a:t>
            </a:r>
          </a:p>
          <a:p>
            <a:r>
              <a:rPr lang="en-CA" dirty="0" smtClean="0"/>
              <a:t>Assuming that small changes in how you create a lead list won’t make a big difference </a:t>
            </a:r>
          </a:p>
          <a:p>
            <a:r>
              <a:rPr lang="en-CA" dirty="0" smtClean="0"/>
              <a:t>Forgetting to test your message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1356" y="274638"/>
            <a:ext cx="3605444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70438" y="1196752"/>
            <a:ext cx="3849517" cy="5467762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Don’t delay to start getting the word </a:t>
            </a:r>
            <a:r>
              <a:rPr lang="en-CA" dirty="0" smtClean="0"/>
              <a:t>out about </a:t>
            </a:r>
            <a:r>
              <a:rPr lang="en-CA" dirty="0"/>
              <a:t>your business, as </a:t>
            </a:r>
            <a:r>
              <a:rPr lang="en-CA" dirty="0" smtClean="0"/>
              <a:t> that </a:t>
            </a:r>
            <a:r>
              <a:rPr lang="en-CA" dirty="0"/>
              <a:t>only </a:t>
            </a:r>
            <a:r>
              <a:rPr lang="en-CA" dirty="0" smtClean="0"/>
              <a:t>delays when </a:t>
            </a:r>
            <a:r>
              <a:rPr lang="en-CA" dirty="0"/>
              <a:t>the sales cycle starts.</a:t>
            </a:r>
          </a:p>
          <a:p>
            <a:r>
              <a:rPr lang="en-CA" dirty="0" smtClean="0"/>
              <a:t>The </a:t>
            </a:r>
            <a:r>
              <a:rPr lang="en-CA" dirty="0"/>
              <a:t>only way to truly know if it works, </a:t>
            </a:r>
            <a:r>
              <a:rPr lang="en-CA" dirty="0" smtClean="0"/>
              <a:t>is to </a:t>
            </a:r>
            <a:r>
              <a:rPr lang="en-CA" dirty="0"/>
              <a:t>see if people pay you for it.</a:t>
            </a:r>
          </a:p>
          <a:p>
            <a:r>
              <a:rPr lang="en-CA" dirty="0" smtClean="0"/>
              <a:t>Don’t </a:t>
            </a:r>
            <a:r>
              <a:rPr lang="en-CA" dirty="0"/>
              <a:t>throw good money after bad. If </a:t>
            </a:r>
            <a:r>
              <a:rPr lang="en-CA" dirty="0" smtClean="0"/>
              <a:t>it doesn’t </a:t>
            </a:r>
            <a:r>
              <a:rPr lang="en-CA" dirty="0"/>
              <a:t>work, don’t put money into </a:t>
            </a:r>
            <a:r>
              <a:rPr lang="en-CA" dirty="0" smtClean="0"/>
              <a:t>it simply </a:t>
            </a:r>
            <a:r>
              <a:rPr lang="en-CA" dirty="0"/>
              <a:t>because you hope this will </a:t>
            </a:r>
            <a:r>
              <a:rPr lang="en-CA" dirty="0" smtClean="0"/>
              <a:t>help to </a:t>
            </a:r>
            <a:r>
              <a:rPr lang="en-CA" dirty="0"/>
              <a:t>recoup losses. Put money in </a:t>
            </a:r>
            <a:r>
              <a:rPr lang="en-CA" dirty="0" smtClean="0"/>
              <a:t>because you </a:t>
            </a:r>
            <a:r>
              <a:rPr lang="en-CA" dirty="0"/>
              <a:t>think you can get a return on the </a:t>
            </a:r>
            <a:r>
              <a:rPr lang="en-CA" dirty="0" smtClean="0"/>
              <a:t>new money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are you tweaking the message?”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 be addressed upfront?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objections be avoided?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times of the day that work better?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works, did you do something differently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661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2570"/>
            <a:ext cx="5544616" cy="525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Why lead lists go stale</a:t>
            </a:r>
          </a:p>
          <a:p>
            <a:pPr lvl="0"/>
            <a:r>
              <a:rPr lang="en-CA" dirty="0" smtClean="0"/>
              <a:t>What you need to test</a:t>
            </a:r>
            <a:endParaRPr lang="en-CA" dirty="0"/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216024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Find out if your lead list is good or bad.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After generating a list, the only true way to know if it works is to use it.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82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284608" cy="4090466"/>
          </a:xfrm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Sometimes a list gets stale.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19" y="1600200"/>
            <a:ext cx="501891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Find out if your lead list is good or bad.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735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“Are you willing to pick up the phone?”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7056784" cy="396044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best person to do this? You?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 going to start?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 going to sell in the long run?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else can you get direct feedback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44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Why lead lists go stale</a:t>
            </a:r>
          </a:p>
          <a:p>
            <a:pPr lvl="0"/>
            <a:r>
              <a:rPr lang="en-CA" dirty="0"/>
              <a:t>What you need to test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2570"/>
            <a:ext cx="5544616" cy="525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3960440" cy="1728192"/>
          </a:xfrm>
        </p:spPr>
        <p:txBody>
          <a:bodyPr/>
          <a:lstStyle/>
          <a:p>
            <a:r>
              <a:rPr lang="en-CA" dirty="0" smtClean="0"/>
              <a:t>Why Do Lead Lists Go Stale?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>
            <a:normAutofit/>
          </a:bodyPr>
          <a:lstStyle/>
          <a:p>
            <a:r>
              <a:rPr lang="en-CA" dirty="0"/>
              <a:t>Outdated database information. </a:t>
            </a:r>
            <a:endParaRPr lang="en-CA" dirty="0" smtClean="0"/>
          </a:p>
          <a:p>
            <a:r>
              <a:rPr lang="en-CA" dirty="0" smtClean="0"/>
              <a:t>Your </a:t>
            </a:r>
            <a:r>
              <a:rPr lang="en-CA" dirty="0"/>
              <a:t>own old list. </a:t>
            </a:r>
            <a:endParaRPr lang="en-CA" dirty="0" smtClean="0"/>
          </a:p>
          <a:p>
            <a:r>
              <a:rPr lang="en-CA" dirty="0" smtClean="0"/>
              <a:t>Incorrect </a:t>
            </a:r>
            <a:r>
              <a:rPr lang="en-CA" dirty="0"/>
              <a:t>records. </a:t>
            </a:r>
            <a:endParaRPr lang="en-CA" dirty="0" smtClean="0"/>
          </a:p>
          <a:p>
            <a:r>
              <a:rPr lang="en-CA" dirty="0" smtClean="0"/>
              <a:t>Incorrectly </a:t>
            </a:r>
            <a:r>
              <a:rPr lang="en-CA" dirty="0"/>
              <a:t>sorted information.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47" y="0"/>
            <a:ext cx="4712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3960440" cy="1728192"/>
          </a:xfrm>
        </p:spPr>
        <p:txBody>
          <a:bodyPr/>
          <a:lstStyle/>
          <a:p>
            <a:r>
              <a:rPr lang="en-CA" dirty="0" smtClean="0"/>
              <a:t>What do you need to test?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>
            <a:normAutofit/>
          </a:bodyPr>
          <a:lstStyle/>
          <a:p>
            <a:r>
              <a:rPr lang="en-CA" dirty="0" smtClean="0"/>
              <a:t>Are prospects qualified?</a:t>
            </a:r>
          </a:p>
          <a:p>
            <a:r>
              <a:rPr lang="en-CA" dirty="0" smtClean="0"/>
              <a:t>Are the contacts correct?</a:t>
            </a:r>
          </a:p>
          <a:p>
            <a:r>
              <a:rPr lang="en-CA" dirty="0" smtClean="0"/>
              <a:t>How should I be contacting them?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“What are you hearing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interested? Why are they interested?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their objections?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their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types of customer more interested than others? Why are they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549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Lead List Testing</vt:lpstr>
      <vt:lpstr>Sometimes a list gets stale.</vt:lpstr>
      <vt:lpstr>The Goal</vt:lpstr>
      <vt:lpstr>Discussion:  “Are you willing to pick up the phone?”</vt:lpstr>
      <vt:lpstr>Key Points</vt:lpstr>
      <vt:lpstr>Worksheet</vt:lpstr>
      <vt:lpstr>Why Do Lead Lists Go Stale?</vt:lpstr>
      <vt:lpstr>What do you need to test?</vt:lpstr>
      <vt:lpstr>Discussion:  “What are you hearing?”</vt:lpstr>
      <vt:lpstr>How Does It Work? Cleaners</vt:lpstr>
      <vt:lpstr>Top Mistakes To Avoid</vt:lpstr>
      <vt:lpstr>Now What?</vt:lpstr>
      <vt:lpstr>Discussion:  “How are you tweaking the message?”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141</cp:revision>
  <dcterms:created xsi:type="dcterms:W3CDTF">2009-12-07T18:18:58Z</dcterms:created>
  <dcterms:modified xsi:type="dcterms:W3CDTF">2016-06-10T17:05:48Z</dcterms:modified>
</cp:coreProperties>
</file>