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67" r:id="rId4"/>
    <p:sldId id="257" r:id="rId5"/>
    <p:sldId id="272" r:id="rId6"/>
    <p:sldId id="295" r:id="rId7"/>
    <p:sldId id="296" r:id="rId8"/>
    <p:sldId id="299" r:id="rId9"/>
    <p:sldId id="300" r:id="rId10"/>
    <p:sldId id="275" r:id="rId11"/>
    <p:sldId id="273" r:id="rId12"/>
    <p:sldId id="263" r:id="rId13"/>
    <p:sldId id="293" r:id="rId14"/>
    <p:sldId id="294" r:id="rId15"/>
    <p:sldId id="277" r:id="rId16"/>
    <p:sldId id="276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AD4D8-4534-4ED5-AB06-FB0F2DECD7DC}" type="datetimeFigureOut">
              <a:rPr lang="en-US" smtClean="0"/>
              <a:pPr/>
              <a:t>3/25/2016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" y="875817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784" y="142113"/>
            <a:ext cx="8350696" cy="720079"/>
          </a:xfrm>
        </p:spPr>
        <p:txBody>
          <a:bodyPr>
            <a:normAutofit fontScale="90000"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Building Good Customer Relationships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5107854"/>
            <a:ext cx="3808512" cy="1728192"/>
          </a:xfrm>
        </p:spPr>
        <p:txBody>
          <a:bodyPr>
            <a:normAutofit/>
          </a:bodyPr>
          <a:lstStyle/>
          <a:p>
            <a:pPr algn="l"/>
            <a:r>
              <a:rPr lang="en-CA" b="1" i="1" dirty="0">
                <a:solidFill>
                  <a:schemeClr val="bg1"/>
                </a:solidFill>
              </a:rPr>
              <a:t>People buy from people they like.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CA" dirty="0" smtClean="0"/>
              <a:t>How Does It Work? 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b="1" i="1" dirty="0"/>
              <a:t>First Impression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Match their talking speed, tone, vocabulary and volume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Mirror their body language and breathing patterns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Assume that they are your friend and treat them that way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Remember their name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Smile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i="1" dirty="0"/>
              <a:t>Building the Relationship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Give without expectation 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Relax 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Laugh and have fun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Remember details about them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pPr marL="0" indent="0">
              <a:buNone/>
            </a:pPr>
            <a:r>
              <a:rPr lang="en-CA" b="1" i="1" dirty="0"/>
              <a:t>Ongoing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Show humility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Be sincere and have integrity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Remain consistent</a:t>
            </a:r>
          </a:p>
          <a:p>
            <a:pPr lvl="0">
              <a:buFont typeface="Wingdings" pitchFamily="2" charset="2"/>
              <a:buChar char="ü"/>
            </a:pPr>
            <a:r>
              <a:rPr lang="en-CA" dirty="0"/>
              <a:t>Follow up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Assuming that the buying process is  logical.</a:t>
            </a:r>
          </a:p>
          <a:p>
            <a:pPr lvl="0"/>
            <a:r>
              <a:rPr lang="en-CA" dirty="0" smtClean="0"/>
              <a:t>Believing that rapport is a natural thing and doesn’t take any work.</a:t>
            </a:r>
          </a:p>
          <a:p>
            <a:pPr lvl="0"/>
            <a:r>
              <a:rPr lang="en-CA" dirty="0" smtClean="0"/>
              <a:t>Believing that rapport is a natural thing and not trying to build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08104" y="1398549"/>
            <a:ext cx="3563888" cy="5400600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Be genuine.</a:t>
            </a:r>
          </a:p>
          <a:p>
            <a:r>
              <a:rPr lang="en-CA" dirty="0" smtClean="0"/>
              <a:t>Smile</a:t>
            </a:r>
            <a:r>
              <a:rPr lang="en-CA" dirty="0"/>
              <a:t>.</a:t>
            </a:r>
          </a:p>
          <a:p>
            <a:r>
              <a:rPr lang="en-CA" dirty="0" smtClean="0"/>
              <a:t>Follow </a:t>
            </a:r>
            <a:r>
              <a:rPr lang="en-CA" dirty="0"/>
              <a:t>up.</a:t>
            </a:r>
          </a:p>
          <a:p>
            <a:r>
              <a:rPr lang="en-CA" dirty="0" smtClean="0"/>
              <a:t>Learn </a:t>
            </a:r>
            <a:r>
              <a:rPr lang="en-CA" dirty="0"/>
              <a:t>to tell stories, stats, facts, or </a:t>
            </a:r>
            <a:r>
              <a:rPr lang="en-CA" dirty="0" smtClean="0"/>
              <a:t>jokes well</a:t>
            </a:r>
            <a:r>
              <a:rPr lang="en-CA" dirty="0"/>
              <a:t>. You might even read a book </a:t>
            </a:r>
            <a:r>
              <a:rPr lang="en-CA" dirty="0" smtClean="0"/>
              <a:t>about how </a:t>
            </a:r>
            <a:r>
              <a:rPr lang="en-CA" dirty="0"/>
              <a:t>to make any awkward </a:t>
            </a:r>
            <a:r>
              <a:rPr lang="en-CA" dirty="0" smtClean="0"/>
              <a:t>situation dissolve</a:t>
            </a:r>
            <a:r>
              <a:rPr lang="en-CA" dirty="0"/>
              <a:t>.</a:t>
            </a:r>
          </a:p>
          <a:p>
            <a:r>
              <a:rPr lang="en-CA" dirty="0" smtClean="0"/>
              <a:t>Make </a:t>
            </a:r>
            <a:r>
              <a:rPr lang="en-CA" dirty="0"/>
              <a:t>note of the names of a </a:t>
            </a:r>
            <a:r>
              <a:rPr lang="en-CA" dirty="0" smtClean="0"/>
              <a:t>client’s spouse</a:t>
            </a:r>
            <a:r>
              <a:rPr lang="en-CA" dirty="0"/>
              <a:t>, children, and pet(s) in </a:t>
            </a:r>
            <a:r>
              <a:rPr lang="en-CA" dirty="0" smtClean="0"/>
              <a:t>addition to </a:t>
            </a:r>
            <a:r>
              <a:rPr lang="en-CA" dirty="0"/>
              <a:t>personal events (holidays, birthdays).</a:t>
            </a:r>
          </a:p>
          <a:p>
            <a:r>
              <a:rPr lang="en-CA" dirty="0"/>
              <a:t>Bring up the fact that you listened </a:t>
            </a:r>
            <a:r>
              <a:rPr lang="en-CA" dirty="0" smtClean="0"/>
              <a:t>and you </a:t>
            </a:r>
            <a:r>
              <a:rPr lang="en-CA" dirty="0"/>
              <a:t>care. For example, “Please say </a:t>
            </a:r>
            <a:r>
              <a:rPr lang="en-CA" dirty="0" smtClean="0"/>
              <a:t>Happy 5th </a:t>
            </a:r>
            <a:r>
              <a:rPr lang="en-CA" dirty="0"/>
              <a:t>Birthday to your son Joe.” This type </a:t>
            </a:r>
            <a:r>
              <a:rPr lang="en-CA" dirty="0" smtClean="0"/>
              <a:t>of activity </a:t>
            </a:r>
            <a:r>
              <a:rPr lang="en-CA" dirty="0"/>
              <a:t>further illustrates that you listen</a:t>
            </a:r>
            <a:r>
              <a:rPr lang="en-CA" dirty="0" smtClean="0"/>
              <a:t>, you </a:t>
            </a:r>
            <a:r>
              <a:rPr lang="en-CA" dirty="0"/>
              <a:t>care and that we are all human.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5760640" cy="2370187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Form Customer Relationships Today?”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6768752" cy="367240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Have you ever bought something you weren’t 100% sure that you needed, but you liked the sales person?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Why do you think people buy from people they like? Why do you buy from people you like?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Who is the most likeable person at your company/business? If you are a solopreneur, who is the most likeable person that you know? Why do you think that is?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can you start building better relationships with your customers?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do you think is the most likeable thing about yourself?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are ways in the long run that you can further improve you likeability?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If you were going to start doing one thing to be more likeable, what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2991"/>
            <a:ext cx="5472608" cy="63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32040" y="1692276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First Impressions</a:t>
            </a:r>
          </a:p>
          <a:p>
            <a:pPr lvl="0"/>
            <a:r>
              <a:rPr lang="en-CA" dirty="0"/>
              <a:t>Building The Relationship</a:t>
            </a:r>
          </a:p>
          <a:p>
            <a:pPr lvl="0"/>
            <a:r>
              <a:rPr lang="en-CA" dirty="0"/>
              <a:t>Keeping It Strong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450504" cy="149817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69052" y="1556792"/>
            <a:ext cx="182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3600" dirty="0"/>
              <a:t>Have a rapport building strategy.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0" y="0"/>
            <a:ext cx="68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Listen.</a:t>
            </a:r>
          </a:p>
          <a:p>
            <a:pPr algn="ctr"/>
            <a:r>
              <a:rPr lang="en-CA" sz="4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 Human.</a:t>
            </a:r>
          </a:p>
          <a:p>
            <a:pPr algn="ctr"/>
            <a:r>
              <a:rPr lang="en-CA" sz="4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Remember Names.</a:t>
            </a:r>
            <a:endParaRPr lang="en-CA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99392"/>
            <a:ext cx="3384376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480720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Important Are Customer Relationships For Your Business?”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780928"/>
            <a:ext cx="6912768" cy="3600400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Where are you a repeat customer? Why do you shop there? What are reasons why you’d stop going there?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Have you ever given someone a referral?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Why did you refer the business?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What was the tipping point (the point at which you went out of your way to give the referral)?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400" dirty="0">
                <a:solidFill>
                  <a:schemeClr val="tx2"/>
                </a:solidFill>
              </a:rPr>
              <a:t>What would be the benefit of getting a referral?</a:t>
            </a:r>
          </a:p>
        </p:txBody>
      </p:sp>
    </p:spTree>
    <p:extLst>
      <p:ext uri="{BB962C8B-B14F-4D97-AF65-F5344CB8AC3E}">
        <p14:creationId xmlns:p14="http://schemas.microsoft.com/office/powerpoint/2010/main" val="25739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0963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Have a rapport building strategy.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 smtClean="0"/>
              <a:t>First Impressions</a:t>
            </a:r>
          </a:p>
          <a:p>
            <a:pPr lvl="0"/>
            <a:r>
              <a:rPr lang="en-CA" dirty="0" smtClean="0"/>
              <a:t>Building The Relationship</a:t>
            </a:r>
          </a:p>
          <a:p>
            <a:pPr lvl="0"/>
            <a:r>
              <a:rPr lang="en-CA" dirty="0" smtClean="0"/>
              <a:t>Keeping It Strong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596"/>
            <a:ext cx="5035903" cy="58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86"/>
            <a:ext cx="9144000" cy="655442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504" y="274638"/>
            <a:ext cx="3024336" cy="5386610"/>
          </a:xfrm>
        </p:spPr>
        <p:txBody>
          <a:bodyPr/>
          <a:lstStyle/>
          <a:p>
            <a:pPr algn="l"/>
            <a:r>
              <a:rPr lang="en-CA" dirty="0" smtClean="0"/>
              <a:t>First Impressions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03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80112" y="274638"/>
            <a:ext cx="3106688" cy="4522514"/>
          </a:xfrm>
        </p:spPr>
        <p:txBody>
          <a:bodyPr>
            <a:normAutofit/>
          </a:bodyPr>
          <a:lstStyle/>
          <a:p>
            <a:r>
              <a:rPr lang="en-CA" dirty="0" smtClean="0"/>
              <a:t>Building The Relationship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1" y="0"/>
            <a:ext cx="457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9" y="0"/>
            <a:ext cx="847640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03848" y="735695"/>
            <a:ext cx="3024336" cy="538661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Keeping It Strong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44" y="-387424"/>
            <a:ext cx="4104456" cy="410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400600" cy="2304256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Avoid Dissatisfied Customers?”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6048672" cy="3456384"/>
          </a:xfrm>
        </p:spPr>
        <p:txBody>
          <a:bodyPr>
            <a:norm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Have you ever walked out of a store without buying something 100% because of the bad service?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did the employee do or not do that caused you to leave?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could the situation have been avoided?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How can you apply that learning to your own business?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2"/>
                </a:solidFill>
              </a:rPr>
              <a:t>What are some ways that </a:t>
            </a:r>
            <a:r>
              <a:rPr lang="en-CA" b="1" dirty="0">
                <a:solidFill>
                  <a:schemeClr val="tx2"/>
                </a:solidFill>
              </a:rPr>
              <a:t>you</a:t>
            </a:r>
            <a:r>
              <a:rPr lang="en-CA" dirty="0">
                <a:solidFill>
                  <a:schemeClr val="tx2"/>
                </a:solidFill>
              </a:rPr>
              <a:t> can mitigate any negative interactions (billing, collection, service issues)?</a:t>
            </a:r>
          </a:p>
        </p:txBody>
      </p:sp>
    </p:spTree>
    <p:extLst>
      <p:ext uri="{BB962C8B-B14F-4D97-AF65-F5344CB8AC3E}">
        <p14:creationId xmlns:p14="http://schemas.microsoft.com/office/powerpoint/2010/main" val="3863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577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Building Good Customer Relationships</vt:lpstr>
      <vt:lpstr>Discussion:  “How Important Are Customer Relationships For Your Business?”</vt:lpstr>
      <vt:lpstr>The Goal</vt:lpstr>
      <vt:lpstr>Key Points</vt:lpstr>
      <vt:lpstr>Worksheet</vt:lpstr>
      <vt:lpstr>First Impressions</vt:lpstr>
      <vt:lpstr>Building The Relationship</vt:lpstr>
      <vt:lpstr>Keeping It Strong</vt:lpstr>
      <vt:lpstr>Discussion:  “How Do You Avoid Dissatisfied Customers?”</vt:lpstr>
      <vt:lpstr>How Does It Work? </vt:lpstr>
      <vt:lpstr>Top Mistakes To Avoid</vt:lpstr>
      <vt:lpstr>Now What?</vt:lpstr>
      <vt:lpstr>Discussion:  “How Do You Form Customer Relationships Today?”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97</cp:revision>
  <dcterms:created xsi:type="dcterms:W3CDTF">2009-12-07T18:18:58Z</dcterms:created>
  <dcterms:modified xsi:type="dcterms:W3CDTF">2016-03-25T18:33:33Z</dcterms:modified>
</cp:coreProperties>
</file>