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336" r:id="rId4"/>
    <p:sldId id="267" r:id="rId5"/>
    <p:sldId id="257" r:id="rId6"/>
    <p:sldId id="272" r:id="rId7"/>
    <p:sldId id="334" r:id="rId8"/>
    <p:sldId id="335" r:id="rId9"/>
    <p:sldId id="331" r:id="rId10"/>
    <p:sldId id="275" r:id="rId11"/>
    <p:sldId id="273" r:id="rId12"/>
    <p:sldId id="263" r:id="rId13"/>
    <p:sldId id="337" r:id="rId14"/>
    <p:sldId id="294" r:id="rId15"/>
    <p:sldId id="277" r:id="rId16"/>
    <p:sldId id="276" r:id="rId17"/>
    <p:sldId id="33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/>
          <a:stretch/>
        </p:blipFill>
        <p:spPr>
          <a:xfrm>
            <a:off x="2627784" y="0"/>
            <a:ext cx="7560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92" y="19705"/>
            <a:ext cx="3454152" cy="2694161"/>
          </a:xfrm>
        </p:spPr>
        <p:txBody>
          <a:bodyPr>
            <a:normAutofit/>
          </a:bodyPr>
          <a:lstStyle/>
          <a:p>
            <a:pPr algn="l"/>
            <a:r>
              <a:rPr lang="en-CA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Lead List Generation</a:t>
            </a:r>
            <a:endParaRPr lang="en-C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160" y="2852936"/>
            <a:ext cx="2495928" cy="3508490"/>
          </a:xfrm>
        </p:spPr>
        <p:txBody>
          <a:bodyPr>
            <a:normAutofit/>
          </a:bodyPr>
          <a:lstStyle/>
          <a:p>
            <a:r>
              <a:rPr lang="en-CA" dirty="0" smtClean="0"/>
              <a:t>No matter how you plan to reach out to customers, you need to start with a list.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Painter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4618856" cy="50690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What is the searchable criteria?</a:t>
            </a:r>
          </a:p>
          <a:p>
            <a:pPr>
              <a:buFontTx/>
              <a:buChar char="-"/>
            </a:pPr>
            <a:r>
              <a:rPr lang="en-CA" dirty="0" smtClean="0"/>
              <a:t>Size of home (square footage)</a:t>
            </a:r>
          </a:p>
          <a:p>
            <a:pPr>
              <a:buFontTx/>
              <a:buChar char="-"/>
            </a:pPr>
            <a:r>
              <a:rPr lang="en-CA" dirty="0" smtClean="0"/>
              <a:t>Number of rooms</a:t>
            </a:r>
          </a:p>
          <a:p>
            <a:pPr>
              <a:buFontTx/>
              <a:buChar char="-"/>
            </a:pPr>
            <a:r>
              <a:rPr lang="en-CA" dirty="0" smtClean="0"/>
              <a:t>Just moved into area</a:t>
            </a:r>
          </a:p>
          <a:p>
            <a:pPr>
              <a:buFontTx/>
              <a:buChar char="-"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are the databases?</a:t>
            </a:r>
          </a:p>
          <a:p>
            <a:pPr>
              <a:buFontTx/>
              <a:buChar char="-"/>
            </a:pPr>
            <a:r>
              <a:rPr lang="en-CA" dirty="0" smtClean="0"/>
              <a:t>Local mailing lists / post office</a:t>
            </a:r>
          </a:p>
          <a:p>
            <a:pPr>
              <a:buFontTx/>
              <a:buChar char="-"/>
            </a:pPr>
            <a:r>
              <a:rPr lang="en-CA" dirty="0" smtClean="0"/>
              <a:t>Real estate postings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73" y="1679551"/>
            <a:ext cx="4244049" cy="28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Having too small a list</a:t>
            </a:r>
          </a:p>
          <a:p>
            <a:r>
              <a:rPr lang="en-CA" dirty="0" smtClean="0"/>
              <a:t>Not using any criterion</a:t>
            </a:r>
          </a:p>
          <a:p>
            <a:r>
              <a:rPr lang="en-CA" dirty="0" smtClean="0"/>
              <a:t>Spending money on calling or emailing a list, when you didn’t spend money on developing the list</a:t>
            </a:r>
          </a:p>
          <a:p>
            <a:r>
              <a:rPr lang="en-CA" dirty="0" smtClean="0"/>
              <a:t>Not worrying about how you are going to use a list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2738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0438" y="332656"/>
            <a:ext cx="3416361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70437" y="1348993"/>
            <a:ext cx="3838963" cy="506626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 a lead list using at least 2 criterion.</a:t>
            </a:r>
          </a:p>
          <a:p>
            <a:r>
              <a:rPr lang="en-CA" dirty="0" smtClean="0"/>
              <a:t>Start </a:t>
            </a:r>
            <a:r>
              <a:rPr lang="en-CA" dirty="0"/>
              <a:t>with a lead list of 300 or </a:t>
            </a:r>
            <a:r>
              <a:rPr lang="en-CA" dirty="0" smtClean="0"/>
              <a:t>more customers</a:t>
            </a:r>
            <a:r>
              <a:rPr lang="en-CA" dirty="0"/>
              <a:t>.</a:t>
            </a:r>
          </a:p>
          <a:p>
            <a:r>
              <a:rPr lang="en-CA" dirty="0" smtClean="0"/>
              <a:t>Understand </a:t>
            </a:r>
            <a:r>
              <a:rPr lang="en-CA" dirty="0"/>
              <a:t>what customers you </a:t>
            </a:r>
            <a:r>
              <a:rPr lang="en-CA" dirty="0" smtClean="0"/>
              <a:t>don’t want </a:t>
            </a:r>
            <a:r>
              <a:rPr lang="en-CA" dirty="0"/>
              <a:t>to work with up-front</a:t>
            </a:r>
            <a:r>
              <a:rPr lang="en-CA" dirty="0" smtClean="0"/>
              <a:t>.</a:t>
            </a:r>
          </a:p>
          <a:p>
            <a:r>
              <a:rPr lang="en-CA" dirty="0" smtClean="0"/>
              <a:t>Make sure that you have as much information as possible prior to reaching out to a prospect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manage your database as it grows and is updated?”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doing one region at a time? This is less upfront cost and gives you time to test your approach.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creating an exhaustive list upfront? This would result in less duplication and a lower cost per contact.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storing this list within a CRM? Or using a cloud tool to help your sales representative update the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remotely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6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6" y="548680"/>
            <a:ext cx="5426014" cy="596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What is searchable?</a:t>
            </a:r>
          </a:p>
          <a:p>
            <a:pPr lvl="0"/>
            <a:r>
              <a:rPr lang="en-CA" dirty="0"/>
              <a:t>Find databases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403508"/>
            <a:ext cx="236921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Creating better lead lists to start your selling process off right.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No matter how you plan to reach out to customers, you need to start with a list.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37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113"/>
            <a:ext cx="9144000" cy="6154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The better the list, the more sales you’ll get.</a:t>
            </a:r>
            <a:endParaRPr lang="en-CA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big does your list need to be?”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only close 1% of your list, would that be enough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1% what your close rate is, can you adjust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list include channel partners who each represent multiple customers? This would result in a shorter list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89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544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Creating better lead lists to start your selling process off right.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What is searchable?</a:t>
            </a:r>
          </a:p>
          <a:p>
            <a:pPr lvl="0"/>
            <a:r>
              <a:rPr lang="en-CA" dirty="0" smtClean="0"/>
              <a:t>Find databases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6" y="548680"/>
            <a:ext cx="5426014" cy="596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3059832" cy="4522514"/>
          </a:xfrm>
        </p:spPr>
        <p:txBody>
          <a:bodyPr/>
          <a:lstStyle/>
          <a:p>
            <a:r>
              <a:rPr lang="en-CA" dirty="0" smtClean="0"/>
              <a:t>What is searchable?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3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400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632" y="3624764"/>
            <a:ext cx="3538736" cy="322637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Find databases!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“What if your list isn’t big enough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other target markets that you could reach out to? Do you need to create a second list?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channel partners to reach out to?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reassess your sales target or your business concept? Is this a good idea?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list too big? Do you have twice as many contacts as you need? Is there a way to focus on the ones that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more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ideal than others?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532</Words>
  <Application>Microsoft Office PowerPoint</Application>
  <PresentationFormat>On-screen Show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Lead List Generation</vt:lpstr>
      <vt:lpstr>The better the list, the more sales you’ll get.</vt:lpstr>
      <vt:lpstr>Discussion:  “How big does your list need to be?”</vt:lpstr>
      <vt:lpstr>The Goal</vt:lpstr>
      <vt:lpstr>Key Points</vt:lpstr>
      <vt:lpstr>Worksheet</vt:lpstr>
      <vt:lpstr>What is searchable?</vt:lpstr>
      <vt:lpstr>Find databases!</vt:lpstr>
      <vt:lpstr>Discussion:  “What if your list isn’t big enough?”</vt:lpstr>
      <vt:lpstr>How Does It Work? Painter</vt:lpstr>
      <vt:lpstr>Top Mistakes To Avoid</vt:lpstr>
      <vt:lpstr>Now What?</vt:lpstr>
      <vt:lpstr>Discussion:  “How do you manage your database as it grows and is updated?”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142</cp:revision>
  <dcterms:created xsi:type="dcterms:W3CDTF">2009-12-07T18:18:58Z</dcterms:created>
  <dcterms:modified xsi:type="dcterms:W3CDTF">2016-06-10T16:02:24Z</dcterms:modified>
</cp:coreProperties>
</file>