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1" r:id="rId3"/>
    <p:sldId id="302" r:id="rId4"/>
    <p:sldId id="267" r:id="rId5"/>
    <p:sldId id="257" r:id="rId6"/>
    <p:sldId id="272" r:id="rId7"/>
    <p:sldId id="348" r:id="rId8"/>
    <p:sldId id="356" r:id="rId9"/>
    <p:sldId id="357" r:id="rId10"/>
    <p:sldId id="358" r:id="rId11"/>
    <p:sldId id="354" r:id="rId12"/>
    <p:sldId id="275" r:id="rId13"/>
    <p:sldId id="273" r:id="rId14"/>
    <p:sldId id="263" r:id="rId15"/>
    <p:sldId id="355" r:id="rId16"/>
    <p:sldId id="294" r:id="rId17"/>
    <p:sldId id="277" r:id="rId18"/>
    <p:sldId id="276" r:id="rId19"/>
    <p:sldId id="3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31267"/>
            <a:ext cx="4578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3454152" cy="108012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Qualifying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4464496" cy="355685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  qualified customer</a:t>
            </a:r>
            <a:endParaRPr lang="en-CA" dirty="0"/>
          </a:p>
          <a:p>
            <a:r>
              <a:rPr lang="en-CA" dirty="0" smtClean="0"/>
              <a:t>falls </a:t>
            </a:r>
            <a:r>
              <a:rPr lang="en-CA" dirty="0"/>
              <a:t>within your target market, needs </a:t>
            </a:r>
            <a:r>
              <a:rPr lang="en-CA" dirty="0" smtClean="0"/>
              <a:t>your product </a:t>
            </a:r>
            <a:r>
              <a:rPr lang="en-CA" dirty="0"/>
              <a:t>or service, has the money (or ability) </a:t>
            </a:r>
            <a:r>
              <a:rPr lang="en-CA" dirty="0" smtClean="0"/>
              <a:t>to pay </a:t>
            </a:r>
            <a:r>
              <a:rPr lang="en-CA" dirty="0"/>
              <a:t>for it, and is a customer with whom it </a:t>
            </a:r>
            <a:r>
              <a:rPr lang="en-CA" dirty="0" smtClean="0"/>
              <a:t>makes sense </a:t>
            </a:r>
            <a:r>
              <a:rPr lang="en-CA" dirty="0"/>
              <a:t>for your company to work.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394" y="0"/>
            <a:ext cx="10280486" cy="6851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874442"/>
          </a:xfrm>
        </p:spPr>
        <p:txBody>
          <a:bodyPr>
            <a:normAutofit/>
          </a:bodyPr>
          <a:lstStyle/>
          <a:p>
            <a:r>
              <a:rPr lang="en-CA" dirty="0" smtClean="0"/>
              <a:t>Do You Want To Work With Them?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8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“What are your qualifiers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prospect afford it? Do they have the budget?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their strategy aligned making them willing to pay for your product or service?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have the correct IT requirements? Or other infrastructure that is required?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easy to work with? Do you have to convert to their processes or is there flexibility with any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love it? Will you retain them as customers or will this be simply a single transaction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15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Bookkeeper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1512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smtClean="0"/>
              <a:t>My ideal customer is: </a:t>
            </a:r>
          </a:p>
          <a:p>
            <a:pPr>
              <a:buFontTx/>
              <a:buChar char="-"/>
            </a:pPr>
            <a:r>
              <a:rPr lang="en-CA" dirty="0" smtClean="0"/>
              <a:t>Organized</a:t>
            </a:r>
          </a:p>
          <a:p>
            <a:pPr>
              <a:buFontTx/>
              <a:buChar char="-"/>
            </a:pPr>
            <a:r>
              <a:rPr lang="en-CA" dirty="0" smtClean="0"/>
              <a:t>On time</a:t>
            </a:r>
          </a:p>
          <a:p>
            <a:pPr>
              <a:buFontTx/>
              <a:buChar char="-"/>
            </a:pPr>
            <a:r>
              <a:rPr lang="en-CA" dirty="0" smtClean="0"/>
              <a:t>Making more than $80,000 annually</a:t>
            </a:r>
          </a:p>
          <a:p>
            <a:pPr>
              <a:buFontTx/>
              <a:buChar char="-"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75082"/>
              </p:ext>
            </p:extLst>
          </p:nvPr>
        </p:nvGraphicFramePr>
        <p:xfrm>
          <a:off x="467544" y="2801456"/>
          <a:ext cx="8280920" cy="329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46357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Target market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Do they need it?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Can they afford it?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Are they ideal?</a:t>
                      </a:r>
                      <a:endParaRPr lang="en-CA" sz="2400" dirty="0"/>
                    </a:p>
                  </a:txBody>
                  <a:tcPr/>
                </a:tc>
              </a:tr>
              <a:tr h="800146">
                <a:tc>
                  <a:txBody>
                    <a:bodyPr/>
                    <a:lstStyle/>
                    <a:p>
                      <a:r>
                        <a:rPr lang="en-CA" sz="2400" dirty="0" err="1" smtClean="0"/>
                        <a:t>Zuper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dirty="0" smtClean="0"/>
                        <a:t>Furniture</a:t>
                      </a:r>
                      <a:r>
                        <a:rPr lang="en-CA" sz="2400" baseline="0" dirty="0" smtClean="0"/>
                        <a:t> store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Yes – lots</a:t>
                      </a:r>
                      <a:r>
                        <a:rPr lang="en-CA" sz="2400" baseline="0" dirty="0" smtClean="0"/>
                        <a:t> of transactions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Yes. High revenues.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Yes</a:t>
                      </a:r>
                      <a:endParaRPr lang="en-CA" sz="2400" dirty="0"/>
                    </a:p>
                  </a:txBody>
                  <a:tcPr/>
                </a:tc>
              </a:tr>
              <a:tr h="46357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Hamburg-you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dirty="0" smtClean="0"/>
                        <a:t>Restaurants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Yes – lots of transactions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Some can.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No.</a:t>
                      </a:r>
                      <a:endParaRPr lang="en-CA" sz="2400" dirty="0"/>
                    </a:p>
                  </a:txBody>
                  <a:tcPr/>
                </a:tc>
              </a:tr>
              <a:tr h="46357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Beauty salon wholesalers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 – not a lot of transactions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Yes.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39750" y="1686739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Trying to sell to everyone</a:t>
            </a:r>
          </a:p>
          <a:p>
            <a:r>
              <a:rPr lang="en-CA" dirty="0" smtClean="0"/>
              <a:t>Not testing if someone can afford it</a:t>
            </a:r>
          </a:p>
          <a:p>
            <a:r>
              <a:rPr lang="en-CA" dirty="0" smtClean="0"/>
              <a:t>Not qualifying upfront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0438" y="274638"/>
            <a:ext cx="3416361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36096" y="1588132"/>
            <a:ext cx="3762852" cy="464918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Selling to qualified customers is easier.</a:t>
            </a:r>
          </a:p>
          <a:p>
            <a:r>
              <a:rPr lang="en-CA" dirty="0" smtClean="0"/>
              <a:t>Selling </a:t>
            </a:r>
            <a:r>
              <a:rPr lang="en-CA" dirty="0"/>
              <a:t>to customers who already accept </a:t>
            </a:r>
            <a:r>
              <a:rPr lang="en-CA" dirty="0" smtClean="0"/>
              <a:t>that they </a:t>
            </a:r>
            <a:r>
              <a:rPr lang="en-CA" dirty="0"/>
              <a:t>have a need is easier than selling </a:t>
            </a:r>
            <a:r>
              <a:rPr lang="en-CA" dirty="0" smtClean="0"/>
              <a:t>the need </a:t>
            </a:r>
            <a:r>
              <a:rPr lang="en-CA" dirty="0"/>
              <a:t>itself.</a:t>
            </a:r>
          </a:p>
          <a:p>
            <a:r>
              <a:rPr lang="en-CA" dirty="0" smtClean="0"/>
              <a:t>Saying </a:t>
            </a:r>
            <a:r>
              <a:rPr lang="en-CA" dirty="0"/>
              <a:t>no to the wrong customers will </a:t>
            </a:r>
            <a:r>
              <a:rPr lang="en-CA" dirty="0" smtClean="0"/>
              <a:t>save you </a:t>
            </a:r>
            <a:r>
              <a:rPr lang="en-CA" dirty="0"/>
              <a:t>time and make you money.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can you do this qualification upfront?”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there customer lists with this information? Even if it costs money, it might be worth it.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upfront questions you can ask quickly to qualify customers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71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5334"/>
            <a:ext cx="5959100" cy="522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Is this customer within your target market?</a:t>
            </a:r>
          </a:p>
          <a:p>
            <a:r>
              <a:rPr lang="en-CA" dirty="0" smtClean="0"/>
              <a:t>Do they need your product or service?</a:t>
            </a:r>
          </a:p>
          <a:p>
            <a:r>
              <a:rPr lang="en-CA" dirty="0" smtClean="0"/>
              <a:t>Can they afford it?</a:t>
            </a:r>
          </a:p>
          <a:p>
            <a:r>
              <a:rPr lang="en-CA" dirty="0" smtClean="0"/>
              <a:t>Do you want to work with them?</a:t>
            </a:r>
            <a:endParaRPr lang="en-CA" dirty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2476722" cy="1440160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386091"/>
            <a:ext cx="236921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 smtClean="0"/>
              <a:t>Having the ability to better qualify your customers upfront.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A  qualified customer</a:t>
            </a:r>
          </a:p>
          <a:p>
            <a:pPr algn="ctr"/>
            <a:r>
              <a:rPr lang="en-CA" sz="2800" dirty="0">
                <a:solidFill>
                  <a:schemeClr val="tx1"/>
                </a:solidFill>
              </a:rPr>
              <a:t>falls within your target market, needs your product or service, has the money (or ability) to pay for it, and is a customer with whom it makes sense for your company to work.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82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much time do unqualified customers take?”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percentage of your list is expected to be unqualified?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 does each meeting or interaction take you?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prospects do you have on your list to contact?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total number that you get when you multiple these together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7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68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172819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Too many companies </a:t>
            </a:r>
            <a:r>
              <a:rPr lang="en-CA" sz="3600" dirty="0">
                <a:solidFill>
                  <a:schemeClr val="bg1"/>
                </a:solidFill>
              </a:rPr>
              <a:t>spend marketing/sales time </a:t>
            </a:r>
            <a:r>
              <a:rPr lang="en-CA" sz="3600" dirty="0" smtClean="0">
                <a:solidFill>
                  <a:schemeClr val="bg1"/>
                </a:solidFill>
              </a:rPr>
              <a:t>and money </a:t>
            </a:r>
            <a:r>
              <a:rPr lang="en-CA" sz="3600" dirty="0">
                <a:solidFill>
                  <a:schemeClr val="bg1"/>
                </a:solidFill>
              </a:rPr>
              <a:t>going after customers who are simply </a:t>
            </a:r>
            <a:r>
              <a:rPr lang="en-CA" sz="3600" dirty="0" smtClean="0">
                <a:solidFill>
                  <a:schemeClr val="bg1"/>
                </a:solidFill>
              </a:rPr>
              <a:t>not qualified</a:t>
            </a:r>
            <a:r>
              <a:rPr lang="en-CA" sz="3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4726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Having </a:t>
            </a:r>
            <a:r>
              <a:rPr lang="en-CA" sz="4000" dirty="0"/>
              <a:t>the ability to better qualify your customers upfront.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Is this customer within your target market?</a:t>
            </a:r>
          </a:p>
          <a:p>
            <a:r>
              <a:rPr lang="en-CA" dirty="0"/>
              <a:t>Do they need your product or service?</a:t>
            </a:r>
          </a:p>
          <a:p>
            <a:r>
              <a:rPr lang="en-CA" dirty="0"/>
              <a:t>Can they afford it?</a:t>
            </a:r>
          </a:p>
          <a:p>
            <a:r>
              <a:rPr lang="en-CA" dirty="0"/>
              <a:t>Do you want to work with them?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5334"/>
            <a:ext cx="5959100" cy="522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344" y="188640"/>
            <a:ext cx="2818656" cy="28803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/>
              <a:t>Is this customer within your target market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84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840" y="274638"/>
            <a:ext cx="2890664" cy="3802434"/>
          </a:xfrm>
        </p:spPr>
        <p:txBody>
          <a:bodyPr>
            <a:normAutofit/>
          </a:bodyPr>
          <a:lstStyle/>
          <a:p>
            <a:r>
              <a:rPr lang="en-CA" dirty="0" smtClean="0"/>
              <a:t>Do They Need Your Product or Service?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60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76" y="260648"/>
            <a:ext cx="2530624" cy="286633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Can They Afford It?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80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619</Words>
  <Application>Microsoft Office PowerPoint</Application>
  <PresentationFormat>On-screen Show (4:3)</PresentationFormat>
  <Paragraphs>102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Qualifying</vt:lpstr>
      <vt:lpstr>Discussion:  “How much time do unqualified customers take?”</vt:lpstr>
      <vt:lpstr>Too many companies spend marketing/sales time and money going after customers who are simply not qualified. </vt:lpstr>
      <vt:lpstr>The Goal</vt:lpstr>
      <vt:lpstr>Key Points</vt:lpstr>
      <vt:lpstr>Worksheet</vt:lpstr>
      <vt:lpstr>Is this customer within your target market?</vt:lpstr>
      <vt:lpstr>Do They Need Your Product or Service?</vt:lpstr>
      <vt:lpstr>Can They Afford It?</vt:lpstr>
      <vt:lpstr>Do You Want To Work With Them?</vt:lpstr>
      <vt:lpstr>Discussion:  “What are your qualifiers?”</vt:lpstr>
      <vt:lpstr>How Does It Work? Bookkeeper</vt:lpstr>
      <vt:lpstr>Top Mistakes To Avoid</vt:lpstr>
      <vt:lpstr>Now What?</vt:lpstr>
      <vt:lpstr>Discussion:  “How can you do this qualification upfront?”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160</cp:revision>
  <dcterms:created xsi:type="dcterms:W3CDTF">2009-12-07T18:18:58Z</dcterms:created>
  <dcterms:modified xsi:type="dcterms:W3CDTF">2016-06-10T15:15:51Z</dcterms:modified>
</cp:coreProperties>
</file>