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67" r:id="rId4"/>
    <p:sldId id="257" r:id="rId5"/>
    <p:sldId id="272" r:id="rId6"/>
    <p:sldId id="374" r:id="rId7"/>
    <p:sldId id="373" r:id="rId8"/>
    <p:sldId id="375" r:id="rId9"/>
    <p:sldId id="376" r:id="rId10"/>
    <p:sldId id="377" r:id="rId11"/>
    <p:sldId id="365" r:id="rId12"/>
    <p:sldId id="364" r:id="rId13"/>
    <p:sldId id="275" r:id="rId14"/>
    <p:sldId id="379" r:id="rId15"/>
    <p:sldId id="273" r:id="rId16"/>
    <p:sldId id="263" r:id="rId17"/>
    <p:sldId id="378" r:id="rId18"/>
    <p:sldId id="380" r:id="rId19"/>
    <p:sldId id="277" r:id="rId20"/>
    <p:sldId id="276" r:id="rId21"/>
    <p:sldId id="3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1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Selling Inside Your Skin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3384376" cy="3556858"/>
          </a:xfrm>
        </p:spPr>
        <p:txBody>
          <a:bodyPr>
            <a:normAutofit/>
          </a:bodyPr>
          <a:lstStyle/>
          <a:p>
            <a:r>
              <a:rPr lang="en-CA" dirty="0"/>
              <a:t>Whoever you are, be comfortable with that.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170586"/>
          </a:xfrm>
        </p:spPr>
        <p:txBody>
          <a:bodyPr>
            <a:normAutofit/>
          </a:bodyPr>
          <a:lstStyle/>
          <a:p>
            <a:r>
              <a:rPr lang="en-CA" dirty="0" smtClean="0"/>
              <a:t>Inquisitiveness: Inventive vs. Consistent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your own traits?”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own personality traits? Are you an introvert or extrovert? Are you conscientious? Are you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locus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control or external locus of control? Are you optimistic or pessimistic or a realist?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traits help make you a great sales person? Why?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traits hinder you? Why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1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can you improve?”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was one thing that you could stop doing to improve you sales, what would that be?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was one thing that you could do more to improve you sales, what would that be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Extroversion: Introvert so I listen.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Orderliness: Easy going so I’m easy to get along with and flexible with my customers.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Emotional </a:t>
            </a:r>
            <a:r>
              <a:rPr lang="en-CA" dirty="0" smtClean="0"/>
              <a:t>stability: Secure so don’t take things too personally.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Accommodation: Friendly so welcome into people’s homes.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Inquisitiveness: Inventive so can recommend solutions and electronics that could make my customers’ lives easier.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Electrician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Extroversion: Extrovert so I’m different than many other bookkeepers.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Orderliness: Organized so that I’m trusted and can perform my work well.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Emotional </a:t>
            </a:r>
            <a:r>
              <a:rPr lang="en-CA" dirty="0" smtClean="0"/>
              <a:t>stability: Sensitive so I’m able to stay in tune to whether my customers are satisfied or not.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Accommodation: Cold so that it is business oriented conversations with customers and don’t waste time.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Inquisitiveness: Consistent so that we live by the rules and everyone understands their books.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Bookkeeper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8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Don’t just succumb to what you assume is your weakness</a:t>
            </a:r>
          </a:p>
          <a:p>
            <a:r>
              <a:rPr lang="en-CA" dirty="0" smtClean="0"/>
              <a:t>Not trying to improve</a:t>
            </a:r>
          </a:p>
          <a:p>
            <a:r>
              <a:rPr lang="en-CA" dirty="0" smtClean="0"/>
              <a:t>Not understanding yourself</a:t>
            </a:r>
          </a:p>
          <a:p>
            <a:r>
              <a:rPr lang="en-CA" dirty="0" smtClean="0"/>
              <a:t>Not being comfortable in your own skin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50257" y="1628800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If you’re not comfortable, your </a:t>
            </a:r>
            <a:r>
              <a:rPr lang="en-CA" dirty="0" smtClean="0"/>
              <a:t>customers will </a:t>
            </a:r>
            <a:r>
              <a:rPr lang="en-CA" dirty="0"/>
              <a:t>notice.</a:t>
            </a:r>
          </a:p>
          <a:p>
            <a:r>
              <a:rPr lang="en-CA" dirty="0" smtClean="0"/>
              <a:t>Know </a:t>
            </a:r>
            <a:r>
              <a:rPr lang="en-CA" dirty="0"/>
              <a:t>yourself to control yourself.</a:t>
            </a:r>
          </a:p>
          <a:p>
            <a:r>
              <a:rPr lang="en-CA" dirty="0" smtClean="0"/>
              <a:t>Practice</a:t>
            </a:r>
            <a:r>
              <a:rPr lang="en-CA" dirty="0"/>
              <a:t>, practice, practice. </a:t>
            </a:r>
            <a:r>
              <a:rPr lang="en-CA" dirty="0" smtClean="0"/>
              <a:t>Comfort comes </a:t>
            </a:r>
            <a:r>
              <a:rPr lang="en-CA" dirty="0"/>
              <a:t>from doing.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99392"/>
            <a:ext cx="3744416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“How do you become more confident in your selling technique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6048672" cy="424847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gotten a sale before?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tried selling to a friend? Or sales role playing with a business partner or colleague?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brought someone along with you as a sale partner? For feedback? To help in areas where you feel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confident?</a:t>
            </a:r>
          </a:p>
          <a:p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8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5255" y="6300609"/>
            <a:ext cx="7367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/>
              <a:t>http://www.similarminds.com/bigfive.html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Extroversion</a:t>
            </a:r>
          </a:p>
          <a:p>
            <a:r>
              <a:rPr lang="en-CA" dirty="0"/>
              <a:t>Orderliness</a:t>
            </a:r>
          </a:p>
          <a:p>
            <a:r>
              <a:rPr lang="en-CA" dirty="0"/>
              <a:t>Emotional stability</a:t>
            </a:r>
          </a:p>
          <a:p>
            <a:r>
              <a:rPr lang="en-CA" dirty="0"/>
              <a:t>Accommodation</a:t>
            </a:r>
          </a:p>
          <a:p>
            <a:r>
              <a:rPr lang="en-CA" dirty="0"/>
              <a:t>Inquisitiveness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09"/>
            <a:ext cx="9144000" cy="6622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4464496" cy="2866330"/>
          </a:xfrm>
        </p:spPr>
        <p:txBody>
          <a:bodyPr>
            <a:noAutofit/>
          </a:bodyPr>
          <a:lstStyle/>
          <a:p>
            <a:r>
              <a:rPr lang="en-CA" sz="3200" dirty="0"/>
              <a:t>It doesn’t matter </a:t>
            </a:r>
            <a:r>
              <a:rPr lang="en-CA" sz="3200" dirty="0" smtClean="0"/>
              <a:t>who you are—take your strengths </a:t>
            </a:r>
            <a:r>
              <a:rPr lang="en-CA" sz="3200" dirty="0"/>
              <a:t>and minimize </a:t>
            </a:r>
            <a:r>
              <a:rPr lang="en-CA" sz="3200" dirty="0" smtClean="0"/>
              <a:t>your</a:t>
            </a:r>
            <a:r>
              <a:rPr lang="en-CA" sz="3200" dirty="0"/>
              <a:t> </a:t>
            </a:r>
            <a:r>
              <a:rPr lang="en-CA" sz="3200" dirty="0" smtClean="0"/>
              <a:t>weaknesses</a:t>
            </a:r>
            <a:r>
              <a:rPr lang="en-CA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57"/>
            <a:ext cx="2019522" cy="185821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253062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/>
              <a:t>Leverage your natural strengths and minimize your weaknesses when selling.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/>
                </a:solidFill>
              </a:rPr>
              <a:t>Whoever you are, be comfortable with that.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2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6192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Leverage your natural strengths and minimize your weaknesses when selling.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Extroversion</a:t>
            </a:r>
          </a:p>
          <a:p>
            <a:r>
              <a:rPr lang="en-CA" dirty="0" smtClean="0"/>
              <a:t>Orderliness</a:t>
            </a:r>
          </a:p>
          <a:p>
            <a:r>
              <a:rPr lang="en-CA" dirty="0" smtClean="0"/>
              <a:t>Emotional stability</a:t>
            </a:r>
          </a:p>
          <a:p>
            <a:r>
              <a:rPr lang="en-CA" dirty="0" smtClean="0"/>
              <a:t>Accommodation</a:t>
            </a:r>
          </a:p>
          <a:p>
            <a:r>
              <a:rPr lang="en-CA" dirty="0" smtClean="0"/>
              <a:t>Inquisitiveness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5255" y="6300609"/>
            <a:ext cx="7367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/>
              <a:t>http://www.similarminds.com/bigfive.html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3826768" cy="5314602"/>
          </a:xfrm>
        </p:spPr>
        <p:txBody>
          <a:bodyPr/>
          <a:lstStyle/>
          <a:p>
            <a:r>
              <a:rPr lang="en-CA" dirty="0" smtClean="0"/>
              <a:t>Extroversion: Outgoing vs. Shy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19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76" y="1154784"/>
            <a:ext cx="6469033" cy="417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56792"/>
            <a:ext cx="3416361" cy="3370386"/>
          </a:xfrm>
        </p:spPr>
        <p:txBody>
          <a:bodyPr>
            <a:normAutofit/>
          </a:bodyPr>
          <a:lstStyle/>
          <a:p>
            <a:r>
              <a:rPr lang="en-CA" dirty="0" smtClean="0"/>
              <a:t>Orderliness: Efficient vs. Easy-Going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808" y="706686"/>
            <a:ext cx="2890664" cy="5674642"/>
          </a:xfrm>
        </p:spPr>
        <p:txBody>
          <a:bodyPr>
            <a:normAutofit/>
          </a:bodyPr>
          <a:lstStyle/>
          <a:p>
            <a:r>
              <a:rPr lang="en-CA" dirty="0" smtClean="0"/>
              <a:t>Emotional Stability: Sensitive vs. Secure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31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82" y="-343013"/>
            <a:ext cx="9073008" cy="1224136"/>
          </a:xfrm>
        </p:spPr>
        <p:txBody>
          <a:bodyPr>
            <a:normAutofit/>
          </a:bodyPr>
          <a:lstStyle/>
          <a:p>
            <a:r>
              <a:rPr lang="en-CA" dirty="0" smtClean="0"/>
              <a:t>Accommodation: Friendly vs. </a:t>
            </a:r>
            <a:r>
              <a:rPr lang="en-CA" dirty="0"/>
              <a:t>C</a:t>
            </a:r>
            <a:r>
              <a:rPr lang="en-CA" dirty="0" smtClean="0"/>
              <a:t>old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01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558</Words>
  <Application>Microsoft Office PowerPoint</Application>
  <PresentationFormat>On-screen Show (4:3)</PresentationFormat>
  <Paragraphs>89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Selling Inside Your Skin</vt:lpstr>
      <vt:lpstr>It doesn’t matter who you are—take your strengths and minimize your weaknesses.</vt:lpstr>
      <vt:lpstr>The Goal</vt:lpstr>
      <vt:lpstr>Key Points</vt:lpstr>
      <vt:lpstr>PowerPoint Presentation</vt:lpstr>
      <vt:lpstr>Extroversion: Outgoing vs. Shy</vt:lpstr>
      <vt:lpstr>Orderliness: Efficient vs. Easy-Going</vt:lpstr>
      <vt:lpstr>Emotional Stability: Sensitive vs. Secure </vt:lpstr>
      <vt:lpstr>Accommodation: Friendly vs. Cold</vt:lpstr>
      <vt:lpstr>Inquisitiveness: Inventive vs. Consistent</vt:lpstr>
      <vt:lpstr>Discussion:  “What are your own traits?”</vt:lpstr>
      <vt:lpstr>Discussion:  “How can you improve?”</vt:lpstr>
      <vt:lpstr>How Does It Work? Electrician</vt:lpstr>
      <vt:lpstr>How Does It Work? Bookkeeper</vt:lpstr>
      <vt:lpstr>Top Mistakes To Avoid</vt:lpstr>
      <vt:lpstr>Now What?</vt:lpstr>
      <vt:lpstr>Discussion:  “How do you become more confident in your selling technique?”</vt:lpstr>
      <vt:lpstr>PowerPoint Presentation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183</cp:revision>
  <dcterms:created xsi:type="dcterms:W3CDTF">2009-12-07T18:18:58Z</dcterms:created>
  <dcterms:modified xsi:type="dcterms:W3CDTF">2016-03-28T19:21:44Z</dcterms:modified>
</cp:coreProperties>
</file>