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2" r:id="rId2"/>
    <p:sldId id="307" r:id="rId3"/>
    <p:sldId id="309" r:id="rId4"/>
    <p:sldId id="267" r:id="rId5"/>
    <p:sldId id="257" r:id="rId6"/>
    <p:sldId id="272" r:id="rId7"/>
    <p:sldId id="295" r:id="rId8"/>
    <p:sldId id="296" r:id="rId9"/>
    <p:sldId id="299" r:id="rId10"/>
    <p:sldId id="303" r:id="rId11"/>
    <p:sldId id="312" r:id="rId12"/>
    <p:sldId id="313" r:id="rId13"/>
    <p:sldId id="314" r:id="rId14"/>
    <p:sldId id="273" r:id="rId15"/>
    <p:sldId id="310" r:id="rId16"/>
    <p:sldId id="263" r:id="rId17"/>
    <p:sldId id="311" r:id="rId18"/>
    <p:sldId id="294" r:id="rId19"/>
    <p:sldId id="277" r:id="rId20"/>
    <p:sldId id="276" r:id="rId21"/>
    <p:sldId id="31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F8F9E-5AC2-42A0-BCB6-57EA154F0182}" type="datetimeFigureOut">
              <a:rPr lang="en-CA" smtClean="0"/>
              <a:t>2016-03-28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F64D3-C2A9-4FFF-B648-9CAD89281B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4841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F64D3-C2A9-4FFF-B648-9CAD89281B5A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329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76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266"/>
            <a:ext cx="6400800" cy="1257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0648"/>
            <a:ext cx="3310136" cy="1631680"/>
          </a:xfrm>
        </p:spPr>
        <p:txBody>
          <a:bodyPr>
            <a:normAutofit/>
          </a:bodyPr>
          <a:lstStyle/>
          <a:p>
            <a:pPr algn="l"/>
            <a:r>
              <a:rPr lang="en-CA" b="1" i="1" dirty="0" smtClean="0"/>
              <a:t>30-Second Pitch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04" y="5445224"/>
            <a:ext cx="4104456" cy="1512168"/>
          </a:xfrm>
        </p:spPr>
        <p:txBody>
          <a:bodyPr>
            <a:normAutofit lnSpcReduction="10000"/>
          </a:bodyPr>
          <a:lstStyle/>
          <a:p>
            <a:pPr algn="l"/>
            <a:r>
              <a:rPr lang="en-CA" dirty="0" smtClean="0">
                <a:solidFill>
                  <a:schemeClr val="tx1"/>
                </a:solidFill>
              </a:rPr>
              <a:t>Talk about your business to that people remember you.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8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925"/>
            <a:ext cx="9144000" cy="512814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47864" y="0"/>
            <a:ext cx="2170584" cy="778098"/>
          </a:xfrm>
        </p:spPr>
        <p:txBody>
          <a:bodyPr>
            <a:normAutofit/>
          </a:bodyPr>
          <a:lstStyle/>
          <a:p>
            <a:r>
              <a:rPr lang="en-CA" dirty="0" smtClean="0"/>
              <a:t>Benefits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611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347048" cy="4522514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Why You??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6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3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3983038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sz="2400" smtClean="0"/>
          </a:p>
          <a:p>
            <a:pPr algn="ctr">
              <a:buFont typeface="Arial" charset="0"/>
              <a:buNone/>
            </a:pPr>
            <a:r>
              <a:rPr lang="en-US" smtClean="0"/>
              <a:t>Harry’s Dental Office, is a company that provides teeth cleaning and maintenance to fun families who  need their families’ teeth kept healthy. Unlike the competition, we</a:t>
            </a:r>
            <a:r>
              <a:rPr lang="en-US" u="sng" smtClean="0"/>
              <a:t> </a:t>
            </a:r>
            <a:r>
              <a:rPr lang="en-US" smtClean="0"/>
              <a:t>make the entire trip to the dentist fun with TVs in every cleaning room, toys, and a smiling staff.</a:t>
            </a:r>
            <a:endParaRPr lang="en-CA" smtClean="0"/>
          </a:p>
        </p:txBody>
      </p:sp>
      <p:sp>
        <p:nvSpPr>
          <p:cNvPr id="12291" name="Title 2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>
                <a:solidFill>
                  <a:srgbClr val="00B0F0"/>
                </a:solidFill>
              </a:rPr>
              <a:t>Who Does It Work?</a:t>
            </a:r>
          </a:p>
        </p:txBody>
      </p:sp>
    </p:spTree>
    <p:extLst>
      <p:ext uri="{BB962C8B-B14F-4D97-AF65-F5344CB8AC3E}">
        <p14:creationId xmlns:p14="http://schemas.microsoft.com/office/powerpoint/2010/main" val="129416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3"/>
          <p:cNvSpPr>
            <a:spLocks noGrp="1"/>
          </p:cNvSpPr>
          <p:nvPr>
            <p:ph idx="1"/>
          </p:nvPr>
        </p:nvSpPr>
        <p:spPr>
          <a:xfrm>
            <a:off x="457200" y="2143125"/>
            <a:ext cx="8229600" cy="3983038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en-CA" smtClean="0"/>
          </a:p>
          <a:p>
            <a:pPr algn="ctr">
              <a:buFont typeface="Arial" charset="0"/>
              <a:buNone/>
            </a:pPr>
            <a:r>
              <a:rPr lang="en-CA" smtClean="0"/>
              <a:t>I’m a dentist accepting new patients. I take people in the New York area. I do pretty much everything that a dentist can do.</a:t>
            </a:r>
          </a:p>
          <a:p>
            <a:endParaRPr lang="en-CA" smtClean="0"/>
          </a:p>
          <a:p>
            <a:pPr>
              <a:buFont typeface="Arial" charset="0"/>
              <a:buNone/>
            </a:pPr>
            <a:endParaRPr lang="en-CA" smtClean="0"/>
          </a:p>
          <a:p>
            <a:pPr eaLnBrk="1" hangingPunct="1">
              <a:buFont typeface="Arial" charset="0"/>
              <a:buNone/>
            </a:pPr>
            <a:endParaRPr lang="en-CA" smtClean="0"/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>
                <a:solidFill>
                  <a:srgbClr val="00B0F0"/>
                </a:solidFill>
              </a:rPr>
              <a:t>Non Example</a:t>
            </a:r>
          </a:p>
        </p:txBody>
      </p:sp>
    </p:spTree>
    <p:extLst>
      <p:ext uri="{BB962C8B-B14F-4D97-AF65-F5344CB8AC3E}">
        <p14:creationId xmlns:p14="http://schemas.microsoft.com/office/powerpoint/2010/main" val="205821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88024" y="1417638"/>
            <a:ext cx="40386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Remove the words “I”, “we”, “our”, “us”.</a:t>
            </a:r>
          </a:p>
          <a:p>
            <a:r>
              <a:rPr lang="en-CA" dirty="0" smtClean="0"/>
              <a:t>Using words that your customer doesn’t understand!!</a:t>
            </a:r>
          </a:p>
          <a:p>
            <a:r>
              <a:rPr lang="en-CA" dirty="0" smtClean="0"/>
              <a:t>Being vague.</a:t>
            </a:r>
          </a:p>
          <a:p>
            <a:r>
              <a:rPr lang="en-CA" dirty="0" smtClean="0"/>
              <a:t>Spending too much time on explaining what you do.</a:t>
            </a:r>
          </a:p>
          <a:p>
            <a:endParaRPr lang="en-CA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71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-99392"/>
            <a:ext cx="3528392" cy="3528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5400600" cy="2304256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“How Many Pitches Do You Need To have?”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2924944"/>
            <a:ext cx="6048672" cy="3456384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rgbClr val="002060"/>
                </a:solidFill>
              </a:rPr>
              <a:t>How </a:t>
            </a:r>
            <a:r>
              <a:rPr lang="en-CA" sz="2400" dirty="0">
                <a:solidFill>
                  <a:srgbClr val="002060"/>
                </a:solidFill>
              </a:rPr>
              <a:t>many different targets to you have? Each one needs a pitch as each of them care about different things.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rgbClr val="002060"/>
                </a:solidFill>
              </a:rPr>
              <a:t>How </a:t>
            </a:r>
            <a:r>
              <a:rPr lang="en-CA" sz="2400" dirty="0">
                <a:solidFill>
                  <a:srgbClr val="002060"/>
                </a:solidFill>
              </a:rPr>
              <a:t>many stakeholders do you have to communicate with? Each stakeholder cares about different things </a:t>
            </a:r>
            <a:r>
              <a:rPr lang="en-CA" sz="2400" dirty="0" smtClean="0">
                <a:solidFill>
                  <a:srgbClr val="002060"/>
                </a:solidFill>
              </a:rPr>
              <a:t>and therefore </a:t>
            </a:r>
            <a:r>
              <a:rPr lang="en-CA" sz="2400" dirty="0">
                <a:solidFill>
                  <a:srgbClr val="002060"/>
                </a:solidFill>
              </a:rPr>
              <a:t>needs a slightly different pitch to be compelling.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rgbClr val="002060"/>
                </a:solidFill>
              </a:rPr>
              <a:t>How </a:t>
            </a:r>
            <a:r>
              <a:rPr lang="en-CA" sz="2400" dirty="0">
                <a:solidFill>
                  <a:srgbClr val="002060"/>
                </a:solidFill>
              </a:rPr>
              <a:t>many different compelling reasons would someone want to hear about? Or care about?</a:t>
            </a:r>
          </a:p>
        </p:txBody>
      </p:sp>
    </p:spTree>
    <p:extLst>
      <p:ext uri="{BB962C8B-B14F-4D97-AF65-F5344CB8AC3E}">
        <p14:creationId xmlns:p14="http://schemas.microsoft.com/office/powerpoint/2010/main" val="66077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20960"/>
            <a:ext cx="10836696" cy="72244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1143000"/>
          </a:xfrm>
        </p:spPr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429944" y="1412776"/>
            <a:ext cx="4038600" cy="4525963"/>
          </a:xfrm>
        </p:spPr>
        <p:txBody>
          <a:bodyPr>
            <a:normAutofit/>
          </a:bodyPr>
          <a:lstStyle/>
          <a:p>
            <a:r>
              <a:rPr lang="en-CA" dirty="0"/>
              <a:t>Practice!</a:t>
            </a:r>
          </a:p>
          <a:p>
            <a:r>
              <a:rPr lang="en-CA" dirty="0" smtClean="0"/>
              <a:t>Be </a:t>
            </a:r>
            <a:r>
              <a:rPr lang="en-CA" dirty="0"/>
              <a:t>comfortable with your own pitch.</a:t>
            </a:r>
          </a:p>
          <a:p>
            <a:r>
              <a:rPr lang="en-CA" dirty="0" smtClean="0"/>
              <a:t>Have </a:t>
            </a:r>
            <a:r>
              <a:rPr lang="en-CA" dirty="0"/>
              <a:t>different pitches for each audience.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-99392"/>
            <a:ext cx="4320480" cy="4320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760640" cy="2370187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“how Do You Tweak On The Fly?”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2852936"/>
            <a:ext cx="6768752" cy="2664296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600" dirty="0">
                <a:solidFill>
                  <a:srgbClr val="002060"/>
                </a:solidFill>
              </a:rPr>
              <a:t>Do you know all of the reasons why a customer might switch to you?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600" dirty="0" smtClean="0">
                <a:solidFill>
                  <a:srgbClr val="002060"/>
                </a:solidFill>
              </a:rPr>
              <a:t>Do </a:t>
            </a:r>
            <a:r>
              <a:rPr lang="en-CA" sz="2600" dirty="0">
                <a:solidFill>
                  <a:srgbClr val="002060"/>
                </a:solidFill>
              </a:rPr>
              <a:t>you know all of the ways that you are different (and better) than the competition?</a:t>
            </a:r>
          </a:p>
        </p:txBody>
      </p:sp>
    </p:spTree>
    <p:extLst>
      <p:ext uri="{BB962C8B-B14F-4D97-AF65-F5344CB8AC3E}">
        <p14:creationId xmlns:p14="http://schemas.microsoft.com/office/powerpoint/2010/main" val="363053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How does this work for your business?</a:t>
            </a:r>
            <a:endParaRPr lang="en-CA" sz="28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9834"/>
            <a:ext cx="5804409" cy="652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7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" y="0"/>
            <a:ext cx="6010747" cy="60107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1143000"/>
          </a:xfrm>
        </p:spPr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16016" y="1484784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Name of the business</a:t>
            </a:r>
          </a:p>
          <a:p>
            <a:pPr lvl="0"/>
            <a:r>
              <a:rPr lang="en-CA" dirty="0"/>
              <a:t>Industry</a:t>
            </a:r>
          </a:p>
          <a:p>
            <a:pPr lvl="0"/>
            <a:r>
              <a:rPr lang="en-CA" dirty="0"/>
              <a:t>Target market</a:t>
            </a:r>
          </a:p>
          <a:p>
            <a:pPr lvl="0"/>
            <a:r>
              <a:rPr lang="en-CA" dirty="0"/>
              <a:t>The benefit</a:t>
            </a:r>
          </a:p>
          <a:p>
            <a:pPr lvl="0"/>
            <a:r>
              <a:rPr lang="en-CA" dirty="0"/>
              <a:t>Why you? </a:t>
            </a:r>
            <a:endParaRPr lang="en-CA" dirty="0" smtClean="0"/>
          </a:p>
          <a:p>
            <a:pPr lvl="0"/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</a:t>
            </a:r>
            <a:r>
              <a:rPr lang="en-CA" dirty="0" smtClean="0"/>
              <a:t>steps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4038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Different names for the same thing!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4525963"/>
          </a:xfrm>
        </p:spPr>
        <p:txBody>
          <a:bodyPr/>
          <a:lstStyle/>
          <a:p>
            <a:r>
              <a:rPr lang="en-CA" dirty="0"/>
              <a:t>Elevator pitch</a:t>
            </a:r>
          </a:p>
          <a:p>
            <a:r>
              <a:rPr lang="en-CA" dirty="0" smtClean="0"/>
              <a:t>30-second </a:t>
            </a:r>
            <a:r>
              <a:rPr lang="en-CA" dirty="0"/>
              <a:t>commercial</a:t>
            </a:r>
          </a:p>
          <a:p>
            <a:r>
              <a:rPr lang="en-CA" dirty="0" smtClean="0"/>
              <a:t>Entrepreneur’s </a:t>
            </a:r>
            <a:r>
              <a:rPr lang="en-CA" dirty="0"/>
              <a:t>pitch</a:t>
            </a:r>
          </a:p>
          <a:p>
            <a:r>
              <a:rPr lang="en-CA" dirty="0" smtClean="0"/>
              <a:t>Sticky </a:t>
            </a:r>
            <a:r>
              <a:rPr lang="en-CA" dirty="0"/>
              <a:t>story</a:t>
            </a:r>
          </a:p>
          <a:p>
            <a:r>
              <a:rPr lang="en-CA" dirty="0" smtClean="0"/>
              <a:t>Pushy </a:t>
            </a:r>
            <a:r>
              <a:rPr lang="en-CA" dirty="0"/>
              <a:t>pitch</a:t>
            </a:r>
          </a:p>
          <a:p>
            <a:r>
              <a:rPr lang="en-CA" dirty="0" smtClean="0"/>
              <a:t>Martini </a:t>
            </a:r>
            <a:r>
              <a:rPr lang="en-CA" dirty="0"/>
              <a:t>monologue</a:t>
            </a:r>
          </a:p>
          <a:p>
            <a:r>
              <a:rPr lang="en-CA" dirty="0" smtClean="0"/>
              <a:t>Positioning </a:t>
            </a:r>
            <a:r>
              <a:rPr lang="en-CA" dirty="0"/>
              <a:t>statement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2" r="12136"/>
          <a:stretch/>
        </p:blipFill>
        <p:spPr>
          <a:xfrm>
            <a:off x="4788024" y="0"/>
            <a:ext cx="3960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2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19522" cy="1570186"/>
          </a:xfrm>
        </p:spPr>
        <p:txBody>
          <a:bodyPr>
            <a:normAutofit/>
          </a:bodyPr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201952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CA" sz="3600" dirty="0"/>
              <a:t>Say more things that matter to your customer.</a:t>
            </a: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722" y="-25019"/>
            <a:ext cx="686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563888" y="1412776"/>
            <a:ext cx="4680520" cy="4176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dirty="0">
                <a:solidFill>
                  <a:schemeClr val="tx1"/>
                </a:solidFill>
              </a:rPr>
              <a:t>People only listen when it matters to them.</a:t>
            </a:r>
            <a:endParaRPr lang="en-CA" sz="4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710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99392"/>
            <a:ext cx="3600400" cy="36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6480720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“When Shouldn’t You Be using Your Pitch?”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4293096"/>
            <a:ext cx="6912768" cy="2520280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>
                <a:solidFill>
                  <a:srgbClr val="002060"/>
                </a:solidFill>
              </a:rPr>
              <a:t>Does your pitch sound forced? Do you sound like a human or a robot?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rgbClr val="002060"/>
                </a:solidFill>
              </a:rPr>
              <a:t>Do </a:t>
            </a:r>
            <a:r>
              <a:rPr lang="en-CA" sz="2400" dirty="0">
                <a:solidFill>
                  <a:srgbClr val="002060"/>
                </a:solidFill>
              </a:rPr>
              <a:t>you have an amazing relationship with the person? Should you be pitching or telling a story?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rgbClr val="002060"/>
                </a:solidFill>
              </a:rPr>
              <a:t>Do </a:t>
            </a:r>
            <a:r>
              <a:rPr lang="en-CA" sz="2400" dirty="0">
                <a:solidFill>
                  <a:srgbClr val="002060"/>
                </a:solidFill>
              </a:rPr>
              <a:t>you have more time that a pitch isn’t necessary? Do you have time for an anecdote or to build a relationship?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rgbClr val="002060"/>
                </a:solidFill>
              </a:rPr>
              <a:t>Do </a:t>
            </a:r>
            <a:r>
              <a:rPr lang="en-CA" sz="2400" dirty="0">
                <a:solidFill>
                  <a:srgbClr val="002060"/>
                </a:solidFill>
              </a:rPr>
              <a:t>you know enough about the person that you are speaking to? Are you jumping into the pitch when you should </a:t>
            </a:r>
            <a:r>
              <a:rPr lang="en-CA" sz="2400" dirty="0" smtClean="0">
                <a:solidFill>
                  <a:srgbClr val="002060"/>
                </a:solidFill>
              </a:rPr>
              <a:t>be asking </a:t>
            </a:r>
            <a:r>
              <a:rPr lang="en-CA" sz="2400" dirty="0">
                <a:solidFill>
                  <a:srgbClr val="00206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9951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" y="64065"/>
            <a:ext cx="9058093" cy="679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51520" y="1600201"/>
            <a:ext cx="5400600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 smtClean="0"/>
              <a:t>Say more things that matter to your customer.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04" y="1988840"/>
            <a:ext cx="6513996" cy="48306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4038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CA" dirty="0" smtClean="0"/>
              <a:t>Name of the business</a:t>
            </a:r>
          </a:p>
          <a:p>
            <a:pPr lvl="0"/>
            <a:r>
              <a:rPr lang="en-CA" dirty="0" smtClean="0"/>
              <a:t>Industry</a:t>
            </a:r>
          </a:p>
          <a:p>
            <a:pPr lvl="0"/>
            <a:r>
              <a:rPr lang="en-CA" dirty="0" smtClean="0"/>
              <a:t>Target market</a:t>
            </a:r>
          </a:p>
          <a:p>
            <a:pPr lvl="0"/>
            <a:r>
              <a:rPr lang="en-CA" dirty="0" smtClean="0"/>
              <a:t>The benefit</a:t>
            </a:r>
          </a:p>
          <a:p>
            <a:pPr lvl="0"/>
            <a:r>
              <a:rPr lang="en-CA" dirty="0" smtClean="0"/>
              <a:t>Why you?</a:t>
            </a:r>
            <a:endParaRPr lang="en-CA" dirty="0"/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Grab your worksheet and follow along.</a:t>
            </a:r>
            <a:endParaRPr lang="en-CA" sz="28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6672"/>
            <a:ext cx="5378609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504" y="274638"/>
            <a:ext cx="3024336" cy="5386610"/>
          </a:xfrm>
        </p:spPr>
        <p:txBody>
          <a:bodyPr>
            <a:normAutofit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b="1" dirty="0" smtClean="0"/>
              <a:t>Your Business Name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323" y="1412776"/>
            <a:ext cx="6014735" cy="420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5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74" y="0"/>
            <a:ext cx="8523451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108520" y="5373216"/>
            <a:ext cx="3106688" cy="1728192"/>
          </a:xfrm>
        </p:spPr>
        <p:txBody>
          <a:bodyPr>
            <a:normAutofit/>
          </a:bodyPr>
          <a:lstStyle/>
          <a:p>
            <a:r>
              <a:rPr lang="en-CA" dirty="0" smtClean="0"/>
              <a:t>Industry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66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91863"/>
            <a:ext cx="9467776" cy="630952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260648"/>
            <a:ext cx="3024336" cy="5386610"/>
          </a:xfrm>
        </p:spPr>
        <p:txBody>
          <a:bodyPr/>
          <a:lstStyle/>
          <a:p>
            <a:pPr algn="l"/>
            <a:r>
              <a:rPr lang="en-CA" dirty="0" smtClean="0">
                <a:solidFill>
                  <a:schemeClr val="bg1"/>
                </a:solidFill>
              </a:rPr>
              <a:t>Target Market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96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473</Words>
  <Application>Microsoft Office PowerPoint</Application>
  <PresentationFormat>On-screen Show (4:3)</PresentationFormat>
  <Paragraphs>76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30-Second Pitch</vt:lpstr>
      <vt:lpstr>Different names for the same thing!</vt:lpstr>
      <vt:lpstr>Discussion:  “When Shouldn’t You Be using Your Pitch?”</vt:lpstr>
      <vt:lpstr>The Goal</vt:lpstr>
      <vt:lpstr>Key Points</vt:lpstr>
      <vt:lpstr>Worksheet</vt:lpstr>
      <vt:lpstr>  Your Business Name</vt:lpstr>
      <vt:lpstr>Industry</vt:lpstr>
      <vt:lpstr>Target Market</vt:lpstr>
      <vt:lpstr>Benefits</vt:lpstr>
      <vt:lpstr>Why You??</vt:lpstr>
      <vt:lpstr>Who Does It Work?</vt:lpstr>
      <vt:lpstr>Non Example</vt:lpstr>
      <vt:lpstr>Top Mistakes To Avoid</vt:lpstr>
      <vt:lpstr>Discussion:  “How Many Pitches Do You Need To have?”</vt:lpstr>
      <vt:lpstr>Now What?</vt:lpstr>
      <vt:lpstr>Discussion:  “how Do You Tweak On The Fly?”</vt:lpstr>
      <vt:lpstr>Worksheet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119</cp:revision>
  <dcterms:created xsi:type="dcterms:W3CDTF">2009-12-07T18:18:58Z</dcterms:created>
  <dcterms:modified xsi:type="dcterms:W3CDTF">2016-03-28T18:43:47Z</dcterms:modified>
</cp:coreProperties>
</file>