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67" r:id="rId3"/>
    <p:sldId id="257" r:id="rId4"/>
    <p:sldId id="272" r:id="rId5"/>
    <p:sldId id="303" r:id="rId6"/>
    <p:sldId id="309" r:id="rId7"/>
    <p:sldId id="307" r:id="rId8"/>
    <p:sldId id="275" r:id="rId9"/>
    <p:sldId id="310" r:id="rId10"/>
    <p:sldId id="273" r:id="rId11"/>
    <p:sldId id="263" r:id="rId12"/>
    <p:sldId id="294" r:id="rId13"/>
    <p:sldId id="311" r:id="rId14"/>
    <p:sldId id="277" r:id="rId15"/>
    <p:sldId id="276" r:id="rId16"/>
    <p:sldId id="31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6"/>
            <a:ext cx="9144000" cy="6096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797152"/>
            <a:ext cx="5544616" cy="1872208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What </a:t>
            </a:r>
            <a:r>
              <a:rPr lang="en-CA" dirty="0">
                <a:solidFill>
                  <a:schemeClr val="bg1"/>
                </a:solidFill>
              </a:rPr>
              <a:t>can you truly offer them that is </a:t>
            </a:r>
            <a:r>
              <a:rPr lang="en-CA" dirty="0" smtClean="0">
                <a:solidFill>
                  <a:schemeClr val="bg1"/>
                </a:solidFill>
              </a:rPr>
              <a:t>different from </a:t>
            </a:r>
            <a:r>
              <a:rPr lang="en-CA" dirty="0">
                <a:solidFill>
                  <a:schemeClr val="bg1"/>
                </a:solidFill>
              </a:rPr>
              <a:t>the competition?</a:t>
            </a:r>
          </a:p>
        </p:txBody>
      </p:sp>
    </p:spTree>
    <p:extLst>
      <p:ext uri="{BB962C8B-B14F-4D97-AF65-F5344CB8AC3E}">
        <p14:creationId xmlns:p14="http://schemas.microsoft.com/office/powerpoint/2010/main" val="98198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556792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Being mediocre.</a:t>
            </a:r>
          </a:p>
          <a:p>
            <a:r>
              <a:rPr lang="en-CA" dirty="0" smtClean="0"/>
              <a:t>Not focusing on continuous improvement.</a:t>
            </a:r>
          </a:p>
          <a:p>
            <a:r>
              <a:rPr lang="en-CA" dirty="0" smtClean="0"/>
              <a:t>Not listening to your customers.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580112" y="1417638"/>
            <a:ext cx="3059832" cy="5827786"/>
          </a:xfrm>
        </p:spPr>
        <p:txBody>
          <a:bodyPr>
            <a:normAutofit lnSpcReduction="10000"/>
          </a:bodyPr>
          <a:lstStyle/>
          <a:p>
            <a:r>
              <a:rPr lang="en-CA" dirty="0"/>
              <a:t>Be able to say how you are different.</a:t>
            </a:r>
          </a:p>
          <a:p>
            <a:r>
              <a:rPr lang="en-CA" dirty="0"/>
              <a:t>Why </a:t>
            </a:r>
            <a:r>
              <a:rPr lang="en-CA" dirty="0" smtClean="0"/>
              <a:t>you? Let </a:t>
            </a:r>
            <a:r>
              <a:rPr lang="en-CA" dirty="0"/>
              <a:t>everyone know this.</a:t>
            </a:r>
          </a:p>
          <a:p>
            <a:r>
              <a:rPr lang="en-CA" dirty="0" smtClean="0"/>
              <a:t>Don’t </a:t>
            </a:r>
            <a:r>
              <a:rPr lang="en-CA" dirty="0"/>
              <a:t>be afraid to ask yourself on a </a:t>
            </a:r>
            <a:r>
              <a:rPr lang="en-CA" dirty="0" smtClean="0"/>
              <a:t>regular basis</a:t>
            </a:r>
            <a:r>
              <a:rPr lang="en-CA" dirty="0"/>
              <a:t>, What is my </a:t>
            </a:r>
            <a:r>
              <a:rPr lang="en-CA" dirty="0" smtClean="0"/>
              <a:t>USP?</a:t>
            </a:r>
          </a:p>
          <a:p>
            <a:r>
              <a:rPr lang="en-CA" dirty="0" smtClean="0"/>
              <a:t>Has </a:t>
            </a:r>
            <a:r>
              <a:rPr lang="en-CA" dirty="0"/>
              <a:t>it </a:t>
            </a:r>
            <a:r>
              <a:rPr lang="en-CA" dirty="0" smtClean="0"/>
              <a:t>changed from </a:t>
            </a:r>
            <a:r>
              <a:rPr lang="en-CA" dirty="0"/>
              <a:t>what I was stating before?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1844"/>
            <a:ext cx="5184576" cy="601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-99392"/>
            <a:ext cx="3888432" cy="3888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760640" cy="2370187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“Are Your Customers Emotional About Your Difference?”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6768752" cy="2664296"/>
          </a:xfrm>
        </p:spPr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Are your customers thrilled about the difference you’ve brought into the market?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Are your customers emotional about your business?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How could you make them identify or become more passionate about you? </a:t>
            </a:r>
          </a:p>
        </p:txBody>
      </p:sp>
    </p:spTree>
    <p:extLst>
      <p:ext uri="{BB962C8B-B14F-4D97-AF65-F5344CB8AC3E}">
        <p14:creationId xmlns:p14="http://schemas.microsoft.com/office/powerpoint/2010/main" val="388433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88660" y="1692276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Finding Your USP</a:t>
            </a:r>
          </a:p>
          <a:p>
            <a:pPr lvl="0"/>
            <a:r>
              <a:rPr lang="en-CA" dirty="0"/>
              <a:t>Saying Your USP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55" y="404664"/>
            <a:ext cx="2019522" cy="1642194"/>
          </a:xfrm>
        </p:spPr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0" y="1556792"/>
            <a:ext cx="267464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3600" dirty="0"/>
              <a:t>Differentiate your business from everyone!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722" y="-25019"/>
            <a:ext cx="686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tx1"/>
                </a:solidFill>
              </a:rPr>
              <a:t>What can you truly offer them that is different from the competition?</a:t>
            </a:r>
            <a:endParaRPr lang="en-CA" sz="4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832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52565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Differentiate your business from everyone!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1988840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10704" y="1484784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 smtClean="0"/>
              <a:t>Finding Your USP</a:t>
            </a:r>
          </a:p>
          <a:p>
            <a:pPr lvl="0"/>
            <a:r>
              <a:rPr lang="en-CA" dirty="0" smtClean="0"/>
              <a:t>Saying Your USP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2656"/>
            <a:ext cx="5544616" cy="643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097" y="332656"/>
            <a:ext cx="41910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Finding Your USP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Asking your customers what they </a:t>
            </a:r>
            <a:r>
              <a:rPr lang="en-CA" dirty="0" smtClean="0"/>
              <a:t>like about </a:t>
            </a:r>
            <a:r>
              <a:rPr lang="en-CA" dirty="0"/>
              <a:t>doing business with you</a:t>
            </a:r>
          </a:p>
          <a:p>
            <a:r>
              <a:rPr lang="en-CA" dirty="0" smtClean="0"/>
              <a:t>Taking </a:t>
            </a:r>
            <a:r>
              <a:rPr lang="en-CA" dirty="0"/>
              <a:t>a look at what your </a:t>
            </a:r>
            <a:r>
              <a:rPr lang="en-CA" dirty="0" smtClean="0"/>
              <a:t>customers are </a:t>
            </a:r>
            <a:r>
              <a:rPr lang="en-CA" dirty="0"/>
              <a:t>asking for that they aren’t </a:t>
            </a:r>
            <a:r>
              <a:rPr lang="en-CA" dirty="0" smtClean="0"/>
              <a:t>currently getting</a:t>
            </a:r>
            <a:endParaRPr lang="en-CA" dirty="0"/>
          </a:p>
          <a:p>
            <a:r>
              <a:rPr lang="en-CA" dirty="0" smtClean="0"/>
              <a:t>Discovering </a:t>
            </a:r>
            <a:r>
              <a:rPr lang="en-CA" dirty="0"/>
              <a:t>what your competitors </a:t>
            </a:r>
            <a:r>
              <a:rPr lang="en-CA" dirty="0" smtClean="0"/>
              <a:t>are offering </a:t>
            </a:r>
            <a:r>
              <a:rPr lang="en-CA" dirty="0"/>
              <a:t>and how you are different</a:t>
            </a:r>
          </a:p>
          <a:p>
            <a:r>
              <a:rPr lang="en-CA" dirty="0" smtClean="0"/>
              <a:t>Finding </a:t>
            </a:r>
            <a:r>
              <a:rPr lang="en-CA" dirty="0"/>
              <a:t>the gap in the marketplace </a:t>
            </a:r>
            <a:r>
              <a:rPr lang="en-CA" dirty="0" smtClean="0"/>
              <a:t>and filling </a:t>
            </a:r>
            <a:r>
              <a:rPr lang="en-CA" dirty="0"/>
              <a:t>it</a:t>
            </a:r>
          </a:p>
          <a:p>
            <a:r>
              <a:rPr lang="en-CA" dirty="0" smtClean="0"/>
              <a:t>Figuring </a:t>
            </a:r>
            <a:r>
              <a:rPr lang="en-CA" dirty="0"/>
              <a:t>out what are you best 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1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888432" cy="3888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Are You Different Than The Competition?”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794620"/>
            <a:ext cx="6912768" cy="3586708"/>
          </a:xfrm>
        </p:spPr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2"/>
                </a:solidFill>
              </a:rPr>
              <a:t>How is the competition different than you? For your competition to be doing well, they should have something about their business that is going well. What is it?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2"/>
                </a:solidFill>
              </a:rPr>
              <a:t>What are your competitors’ USPs? Can you say in 5 to 10 words what your competition’s difference is?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2"/>
                </a:solidFill>
              </a:rPr>
              <a:t>Are you unique today? Do you have something today that is different or better than what your competitor’s currently has</a:t>
            </a:r>
            <a:r>
              <a:rPr lang="en-CA" sz="2400" dirty="0" smtClean="0">
                <a:solidFill>
                  <a:schemeClr val="tx2"/>
                </a:solidFill>
              </a:rPr>
              <a:t>?</a:t>
            </a:r>
            <a:endParaRPr lang="en-CA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6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Saying Your USP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One sentence or less.</a:t>
            </a:r>
          </a:p>
          <a:p>
            <a:r>
              <a:rPr lang="en-CA" dirty="0" smtClean="0"/>
              <a:t>Emotional</a:t>
            </a:r>
            <a:r>
              <a:rPr lang="en-CA" dirty="0"/>
              <a:t>. Put an emotional word in </a:t>
            </a:r>
            <a:r>
              <a:rPr lang="en-CA" dirty="0" smtClean="0"/>
              <a:t>the phrase</a:t>
            </a:r>
            <a:r>
              <a:rPr lang="en-CA" dirty="0"/>
              <a:t>.</a:t>
            </a:r>
          </a:p>
          <a:p>
            <a:r>
              <a:rPr lang="en-CA" dirty="0" smtClean="0"/>
              <a:t>Simple</a:t>
            </a:r>
            <a:r>
              <a:rPr lang="en-CA" dirty="0"/>
              <a:t>. Use commonly used language.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2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CA" dirty="0" smtClean="0"/>
              <a:t>How Does It Work? 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/>
          </a:bodyPr>
          <a:lstStyle/>
          <a:p>
            <a:r>
              <a:rPr lang="en-CA" dirty="0"/>
              <a:t>Enterprise: “We’ll pick you up</a:t>
            </a:r>
            <a:r>
              <a:rPr lang="en-CA" dirty="0" smtClean="0"/>
              <a:t>.”</a:t>
            </a:r>
          </a:p>
          <a:p>
            <a:endParaRPr lang="en-CA" dirty="0"/>
          </a:p>
          <a:p>
            <a:r>
              <a:rPr lang="en-CA" dirty="0"/>
              <a:t>Avis : “We try harder</a:t>
            </a:r>
            <a:r>
              <a:rPr lang="en-CA" dirty="0" smtClean="0"/>
              <a:t>.”</a:t>
            </a:r>
          </a:p>
          <a:p>
            <a:endParaRPr lang="en-CA" dirty="0"/>
          </a:p>
          <a:p>
            <a:r>
              <a:rPr lang="en-CA" dirty="0"/>
              <a:t>Wal-Mart: “ Low prices, everyday</a:t>
            </a:r>
            <a:r>
              <a:rPr lang="en-CA" dirty="0" smtClean="0"/>
              <a:t>.”</a:t>
            </a:r>
          </a:p>
          <a:p>
            <a:endParaRPr lang="en-CA" dirty="0"/>
          </a:p>
          <a:p>
            <a:r>
              <a:rPr lang="en-CA" dirty="0"/>
              <a:t>Swimming Pool Installer: “We made over</a:t>
            </a:r>
          </a:p>
          <a:p>
            <a:r>
              <a:rPr lang="en-CA" dirty="0"/>
              <a:t>300,000 dreams come true.”</a:t>
            </a:r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888432" cy="3888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5400600" cy="230425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Will You Stay Unique?”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2996952"/>
            <a:ext cx="6048672" cy="3168352"/>
          </a:xfrm>
        </p:spPr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2"/>
                </a:solidFill>
              </a:rPr>
              <a:t>What industries are the most difficult to be unique in? How do the businesses in this industry do it?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2"/>
                </a:solidFill>
              </a:rPr>
              <a:t>How do the leaders in your industry remain unique? What can you learn from them?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2"/>
                </a:solidFill>
              </a:rPr>
              <a:t>What is changing to help you or to prevent you from keeping your unique position?</a:t>
            </a:r>
          </a:p>
        </p:txBody>
      </p:sp>
    </p:spTree>
    <p:extLst>
      <p:ext uri="{BB962C8B-B14F-4D97-AF65-F5344CB8AC3E}">
        <p14:creationId xmlns:p14="http://schemas.microsoft.com/office/powerpoint/2010/main" val="282854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454</Words>
  <Application>Microsoft Office PowerPoint</Application>
  <PresentationFormat>On-screen Show (4:3)</PresentationFormat>
  <Paragraphs>68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The Goal</vt:lpstr>
      <vt:lpstr>Key Points</vt:lpstr>
      <vt:lpstr>Worksheet</vt:lpstr>
      <vt:lpstr>Finding Your USP</vt:lpstr>
      <vt:lpstr>Discussion:  “How Are You Different Than The Competition?”</vt:lpstr>
      <vt:lpstr>Saying Your USP</vt:lpstr>
      <vt:lpstr>How Does It Work? </vt:lpstr>
      <vt:lpstr>Discussion:  “How Will You Stay Unique?”</vt:lpstr>
      <vt:lpstr>Top Mistakes To Avoid</vt:lpstr>
      <vt:lpstr>Now What?</vt:lpstr>
      <vt:lpstr>Worksheet</vt:lpstr>
      <vt:lpstr>Discussion:  “Are Your Customers Emotional About Your Difference?”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117</cp:revision>
  <dcterms:created xsi:type="dcterms:W3CDTF">2009-12-07T18:18:58Z</dcterms:created>
  <dcterms:modified xsi:type="dcterms:W3CDTF">2016-03-28T18:43:53Z</dcterms:modified>
</cp:coreProperties>
</file>