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67" r:id="rId3"/>
    <p:sldId id="257" r:id="rId4"/>
    <p:sldId id="272" r:id="rId5"/>
    <p:sldId id="316" r:id="rId6"/>
    <p:sldId id="307" r:id="rId7"/>
    <p:sldId id="315" r:id="rId8"/>
    <p:sldId id="303" r:id="rId9"/>
    <p:sldId id="314" r:id="rId10"/>
    <p:sldId id="318" r:id="rId11"/>
    <p:sldId id="275" r:id="rId12"/>
    <p:sldId id="273" r:id="rId13"/>
    <p:sldId id="263" r:id="rId14"/>
    <p:sldId id="294" r:id="rId15"/>
    <p:sldId id="311" r:id="rId16"/>
    <p:sldId id="277" r:id="rId17"/>
    <p:sldId id="276" r:id="rId18"/>
    <p:sldId id="31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785" y="0"/>
            <a:ext cx="3310136" cy="2694161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bg1"/>
                </a:solidFill>
              </a:rPr>
              <a:t>Features Vs.</a:t>
            </a:r>
            <a:br>
              <a:rPr lang="en-CA" b="1" i="1" dirty="0" smtClean="0">
                <a:solidFill>
                  <a:schemeClr val="bg1"/>
                </a:solidFill>
              </a:rPr>
            </a:br>
            <a:r>
              <a:rPr lang="en-CA" b="1" i="1" dirty="0" smtClean="0">
                <a:solidFill>
                  <a:schemeClr val="bg1"/>
                </a:solidFill>
              </a:rPr>
              <a:t>Benefits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8712968" cy="936104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The best sales people speak about </a:t>
            </a:r>
            <a:r>
              <a:rPr lang="en-CA" dirty="0" smtClean="0">
                <a:solidFill>
                  <a:schemeClr val="bg1"/>
                </a:solidFill>
              </a:rPr>
              <a:t>benefits not features </a:t>
            </a:r>
            <a:r>
              <a:rPr lang="en-CA" dirty="0">
                <a:solidFill>
                  <a:schemeClr val="bg1"/>
                </a:solidFill>
              </a:rPr>
              <a:t>to their customers.</a:t>
            </a:r>
          </a:p>
        </p:txBody>
      </p:sp>
    </p:spTree>
    <p:extLst>
      <p:ext uri="{BB962C8B-B14F-4D97-AF65-F5344CB8AC3E}">
        <p14:creationId xmlns:p14="http://schemas.microsoft.com/office/powerpoint/2010/main" val="9819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00600" cy="230425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Hasn’t Worked In The Past?”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96952"/>
            <a:ext cx="6048672" cy="3168352"/>
          </a:xfrm>
        </p:spPr>
        <p:txBody>
          <a:bodyPr>
            <a:normAutofit/>
          </a:bodyPr>
          <a:lstStyle/>
          <a:p>
            <a:pPr lvl="0"/>
            <a:r>
              <a:rPr lang="en-CA" sz="2800" dirty="0">
                <a:solidFill>
                  <a:srgbClr val="002060"/>
                </a:solidFill>
              </a:rPr>
              <a:t>What terminology loses your customers? 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800" dirty="0">
                <a:solidFill>
                  <a:srgbClr val="002060"/>
                </a:solidFill>
              </a:rPr>
              <a:t>Is it an acronym?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800" dirty="0">
                <a:solidFill>
                  <a:srgbClr val="002060"/>
                </a:solidFill>
              </a:rPr>
              <a:t>Is it an industry term?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800" dirty="0">
                <a:solidFill>
                  <a:srgbClr val="002060"/>
                </a:solidFill>
              </a:rPr>
              <a:t>Could it simply be made simpler?</a:t>
            </a:r>
          </a:p>
        </p:txBody>
      </p:sp>
    </p:spTree>
    <p:extLst>
      <p:ext uri="{BB962C8B-B14F-4D97-AF65-F5344CB8AC3E}">
        <p14:creationId xmlns:p14="http://schemas.microsoft.com/office/powerpoint/2010/main" val="8447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</a:t>
            </a:r>
            <a:endParaRPr lang="en-C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9"/>
          <a:stretch/>
        </p:blipFill>
        <p:spPr bwMode="auto">
          <a:xfrm>
            <a:off x="1619672" y="1772816"/>
            <a:ext cx="6264696" cy="346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Forgetting to test your messaging</a:t>
            </a:r>
          </a:p>
          <a:p>
            <a:r>
              <a:rPr lang="en-CA" dirty="0" smtClean="0"/>
              <a:t>Getting fixed on your messaging and not thinking of changing it</a:t>
            </a:r>
          </a:p>
          <a:p>
            <a:r>
              <a:rPr lang="en-CA" dirty="0" smtClean="0"/>
              <a:t>Getting bored with your messaging and changing it when it is working</a:t>
            </a:r>
          </a:p>
          <a:p>
            <a:r>
              <a:rPr lang="en-CA" dirty="0" smtClean="0"/>
              <a:t>Getting stuck on improving the features of your business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Be specific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Don’t </a:t>
            </a:r>
            <a:r>
              <a:rPr lang="en-CA" dirty="0"/>
              <a:t>exaggerate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Use </a:t>
            </a:r>
            <a:r>
              <a:rPr lang="en-CA" dirty="0"/>
              <a:t>emotional words.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8728"/>
            <a:ext cx="5359677" cy="624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Makes Your Customers Excited?”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3933056"/>
            <a:ext cx="6768752" cy="2664296"/>
          </a:xfrm>
        </p:spPr>
        <p:txBody>
          <a:bodyPr>
            <a:noAutofit/>
          </a:bodyPr>
          <a:lstStyle/>
          <a:p>
            <a:pPr lvl="0"/>
            <a:r>
              <a:rPr lang="en-CA" sz="2800" dirty="0">
                <a:solidFill>
                  <a:srgbClr val="002060"/>
                </a:solidFill>
              </a:rPr>
              <a:t>What phrases are losing your customers?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800" dirty="0">
                <a:solidFill>
                  <a:srgbClr val="002060"/>
                </a:solidFill>
              </a:rPr>
              <a:t>Are you speaking about too much detail?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800" dirty="0">
                <a:solidFill>
                  <a:srgbClr val="002060"/>
                </a:solidFill>
              </a:rPr>
              <a:t>Are you speaking about things that your customer doesn’t care about?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800" dirty="0">
                <a:solidFill>
                  <a:srgbClr val="002060"/>
                </a:solidFill>
              </a:rPr>
              <a:t>Are you speaking instead of listening?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Is what you’re saying compelling to them? Does it impact them?  </a:t>
            </a:r>
          </a:p>
        </p:txBody>
      </p:sp>
    </p:spTree>
    <p:extLst>
      <p:ext uri="{BB962C8B-B14F-4D97-AF65-F5344CB8AC3E}">
        <p14:creationId xmlns:p14="http://schemas.microsoft.com/office/powerpoint/2010/main" val="38843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What is a benefit?</a:t>
            </a:r>
          </a:p>
          <a:p>
            <a:r>
              <a:rPr lang="en-CA" dirty="0" smtClean="0"/>
              <a:t>What </a:t>
            </a:r>
            <a:r>
              <a:rPr lang="en-CA" dirty="0"/>
              <a:t>is a feature?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2" y="116632"/>
            <a:ext cx="2026568" cy="1858218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195456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Begin talking about things that matter to your customer.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Focusing on the benefits of your business is what will make you competitive.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47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6886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Begin talking about things that matter to your customer.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What is a benefit?</a:t>
            </a:r>
          </a:p>
          <a:p>
            <a:r>
              <a:rPr lang="en-CA" dirty="0"/>
              <a:t>What is a feature?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9" b="17606"/>
          <a:stretch/>
        </p:blipFill>
        <p:spPr bwMode="auto">
          <a:xfrm>
            <a:off x="3131840" y="1700808"/>
            <a:ext cx="5652120" cy="22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Are You Saying Today?”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94620"/>
            <a:ext cx="6912768" cy="3586708"/>
          </a:xfrm>
        </p:spPr>
        <p:txBody>
          <a:bodyPr>
            <a:normAutofit/>
          </a:bodyPr>
          <a:lstStyle/>
          <a:p>
            <a:pPr lvl="0"/>
            <a:r>
              <a:rPr lang="en-CA" sz="2800" dirty="0" smtClean="0">
                <a:solidFill>
                  <a:srgbClr val="002060"/>
                </a:solidFill>
              </a:rPr>
              <a:t>Is </a:t>
            </a:r>
            <a:r>
              <a:rPr lang="en-CA" sz="2800" dirty="0">
                <a:solidFill>
                  <a:srgbClr val="002060"/>
                </a:solidFill>
              </a:rPr>
              <a:t>it effective?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Why do you think this is effective?  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What is the most effective phrase that you use?</a:t>
            </a:r>
          </a:p>
          <a:p>
            <a:pPr lvl="0"/>
            <a:r>
              <a:rPr lang="en-CA" sz="2800" dirty="0">
                <a:solidFill>
                  <a:srgbClr val="002060"/>
                </a:solidFill>
              </a:rPr>
              <a:t>Why do you think that is?</a:t>
            </a:r>
          </a:p>
          <a:p>
            <a:r>
              <a:rPr lang="en-CA" sz="2800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6"/>
            <a:ext cx="6942338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What is a Benefit?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dirty="0"/>
              <a:t>A benefit is the value that a </a:t>
            </a:r>
            <a:r>
              <a:rPr lang="en-CA" dirty="0" smtClean="0"/>
              <a:t>product/service brings </a:t>
            </a:r>
            <a:r>
              <a:rPr lang="en-CA" dirty="0"/>
              <a:t>to its customers. 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Examples</a:t>
            </a:r>
            <a:endParaRPr lang="en-CA" dirty="0"/>
          </a:p>
          <a:p>
            <a:r>
              <a:rPr lang="en-CA" dirty="0" smtClean="0"/>
              <a:t>Explains </a:t>
            </a:r>
            <a:r>
              <a:rPr lang="en-CA" dirty="0"/>
              <a:t>the end result of using </a:t>
            </a:r>
            <a:r>
              <a:rPr lang="en-CA" dirty="0" smtClean="0"/>
              <a:t>your product </a:t>
            </a:r>
            <a:r>
              <a:rPr lang="en-CA" dirty="0"/>
              <a:t>or service</a:t>
            </a:r>
          </a:p>
          <a:p>
            <a:r>
              <a:rPr lang="en-CA" dirty="0" smtClean="0"/>
              <a:t>Is </a:t>
            </a:r>
            <a:r>
              <a:rPr lang="en-CA" dirty="0"/>
              <a:t>expressed from the customer’s </a:t>
            </a:r>
            <a:r>
              <a:rPr lang="en-CA" dirty="0" smtClean="0"/>
              <a:t>point of </a:t>
            </a:r>
            <a:r>
              <a:rPr lang="en-CA" dirty="0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4798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3010346"/>
          </a:xfrm>
        </p:spPr>
        <p:txBody>
          <a:bodyPr>
            <a:normAutofit/>
          </a:bodyPr>
          <a:lstStyle/>
          <a:p>
            <a:r>
              <a:rPr lang="en-CA" dirty="0" smtClean="0"/>
              <a:t>Why is a Benefit More Important?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08104" y="3284984"/>
            <a:ext cx="3178696" cy="2841179"/>
          </a:xfrm>
        </p:spPr>
        <p:txBody>
          <a:bodyPr>
            <a:normAutofit/>
          </a:bodyPr>
          <a:lstStyle/>
          <a:p>
            <a:r>
              <a:rPr lang="en-CA" dirty="0" smtClean="0"/>
              <a:t>Easily understood</a:t>
            </a:r>
          </a:p>
          <a:p>
            <a:r>
              <a:rPr lang="en-CA" dirty="0" smtClean="0"/>
              <a:t>More compelling!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492896"/>
            <a:ext cx="5976156" cy="398410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a Feature?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 feature is a specific aspect of a product</a:t>
            </a:r>
          </a:p>
          <a:p>
            <a:pPr marL="0" indent="0">
              <a:buNone/>
            </a:pPr>
            <a:r>
              <a:rPr lang="en-CA" dirty="0"/>
              <a:t>or </a:t>
            </a:r>
            <a:r>
              <a:rPr lang="en-CA" dirty="0" smtClean="0"/>
              <a:t>service.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Examples: </a:t>
            </a:r>
          </a:p>
          <a:p>
            <a:r>
              <a:rPr lang="en-CA" dirty="0" smtClean="0"/>
              <a:t>Colour</a:t>
            </a:r>
          </a:p>
          <a:p>
            <a:r>
              <a:rPr lang="en-CA" dirty="0" smtClean="0"/>
              <a:t>Functionality</a:t>
            </a:r>
            <a:endParaRPr lang="en-CA" dirty="0"/>
          </a:p>
          <a:p>
            <a:r>
              <a:rPr lang="en-CA" dirty="0" smtClean="0"/>
              <a:t>Type of technology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61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8658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9912" y="3717032"/>
            <a:ext cx="528788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Why is a Feature Secondary?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6463" y="4941168"/>
            <a:ext cx="5338936" cy="2016224"/>
          </a:xfrm>
        </p:spPr>
        <p:txBody>
          <a:bodyPr>
            <a:normAutofit/>
          </a:bodyPr>
          <a:lstStyle/>
          <a:p>
            <a:r>
              <a:rPr lang="en-CA" dirty="0" smtClean="0"/>
              <a:t>Often </a:t>
            </a:r>
            <a:r>
              <a:rPr lang="en-CA" dirty="0"/>
              <a:t>the information is boring </a:t>
            </a:r>
            <a:endParaRPr lang="en-CA" dirty="0" smtClean="0"/>
          </a:p>
          <a:p>
            <a:r>
              <a:rPr lang="en-CA" dirty="0" smtClean="0"/>
              <a:t>Features </a:t>
            </a:r>
            <a:r>
              <a:rPr lang="en-CA" dirty="0"/>
              <a:t>are more easily copied by </a:t>
            </a:r>
            <a:r>
              <a:rPr lang="en-CA" dirty="0" smtClean="0"/>
              <a:t>the competition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4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375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Features Vs. Benefits</vt:lpstr>
      <vt:lpstr>The Goal</vt:lpstr>
      <vt:lpstr>Key Points</vt:lpstr>
      <vt:lpstr>Worksheet</vt:lpstr>
      <vt:lpstr>Discussion:  “What Are You Saying Today?”</vt:lpstr>
      <vt:lpstr>What is a Benefit?</vt:lpstr>
      <vt:lpstr>Why is a Benefit More Important?</vt:lpstr>
      <vt:lpstr>What is a Feature?</vt:lpstr>
      <vt:lpstr>Why is a Feature Secondary?</vt:lpstr>
      <vt:lpstr>Discussion:  “What Hasn’t Worked In The Past?”</vt:lpstr>
      <vt:lpstr>How Does It Work? </vt:lpstr>
      <vt:lpstr>Top Mistakes To Avoid</vt:lpstr>
      <vt:lpstr>Now What?</vt:lpstr>
      <vt:lpstr>Worksheet</vt:lpstr>
      <vt:lpstr>Discussion:  “What Makes Your Customers Excited?”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118</cp:revision>
  <dcterms:created xsi:type="dcterms:W3CDTF">2009-12-07T18:18:58Z</dcterms:created>
  <dcterms:modified xsi:type="dcterms:W3CDTF">2016-03-28T12:17:29Z</dcterms:modified>
</cp:coreProperties>
</file>