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5" r:id="rId4"/>
    <p:sldId id="267" r:id="rId5"/>
    <p:sldId id="257" r:id="rId6"/>
    <p:sldId id="272" r:id="rId7"/>
    <p:sldId id="295" r:id="rId8"/>
    <p:sldId id="296" r:id="rId9"/>
    <p:sldId id="298" r:id="rId10"/>
    <p:sldId id="275" r:id="rId11"/>
    <p:sldId id="273" r:id="rId12"/>
    <p:sldId id="263" r:id="rId13"/>
    <p:sldId id="294" r:id="rId14"/>
    <p:sldId id="293" r:id="rId15"/>
    <p:sldId id="277" r:id="rId16"/>
    <p:sldId id="276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16"/>
            <a:ext cx="9144000" cy="6526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224" y="260648"/>
            <a:ext cx="2539268" cy="1470025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bg1"/>
                </a:solidFill>
              </a:rPr>
              <a:t>Selling</a:t>
            </a:r>
            <a:br>
              <a:rPr lang="en-CA" b="1" i="1" dirty="0" smtClean="0">
                <a:solidFill>
                  <a:schemeClr val="bg1"/>
                </a:solidFill>
              </a:rPr>
            </a:br>
            <a:r>
              <a:rPr lang="en-CA" b="1" i="1" dirty="0" smtClean="0">
                <a:solidFill>
                  <a:schemeClr val="bg1"/>
                </a:solidFill>
              </a:rPr>
              <a:t>Mindset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224" y="4941168"/>
            <a:ext cx="2232248" cy="1584176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bg1"/>
                </a:solidFill>
              </a:rPr>
              <a:t>It’s okay to be in sales.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Make Up Artist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My organization is great because...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I make people feel and look beautiful. 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I’m a great sales person because</a:t>
            </a:r>
            <a:r>
              <a:rPr lang="en-C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</a:t>
            </a:r>
            <a:endParaRPr lang="en-CA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 algn="ctr">
              <a:buNone/>
            </a:pPr>
            <a:r>
              <a:rPr lang="en-CA" dirty="0"/>
              <a:t> </a:t>
            </a:r>
            <a:r>
              <a:rPr lang="en-CA" dirty="0" smtClean="0"/>
              <a:t>I listen and remember details.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5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Not believing 150% in your product or service.</a:t>
            </a:r>
          </a:p>
          <a:p>
            <a:pPr lvl="0"/>
            <a:r>
              <a:rPr lang="en-CA" dirty="0" smtClean="0"/>
              <a:t>Thinking that being an introvert is a weakness.</a:t>
            </a:r>
          </a:p>
          <a:p>
            <a:pPr lvl="0"/>
            <a:r>
              <a:rPr lang="en-CA" dirty="0" smtClean="0"/>
              <a:t>Trying to outsource all of your sales.</a:t>
            </a:r>
          </a:p>
          <a:p>
            <a:pPr lvl="0"/>
            <a:r>
              <a:rPr lang="en-CA" dirty="0" smtClean="0"/>
              <a:t>Believing that you don’t have anything to improve upon.</a:t>
            </a:r>
          </a:p>
          <a:p>
            <a:pPr lvl="0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44624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36096" y="1655520"/>
            <a:ext cx="3606552" cy="4869824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Keep </a:t>
            </a:r>
            <a:r>
              <a:rPr lang="en-CA" dirty="0"/>
              <a:t>a positive attitude while selling.</a:t>
            </a:r>
          </a:p>
          <a:p>
            <a:r>
              <a:rPr lang="en-CA" dirty="0" smtClean="0"/>
              <a:t>Wake </a:t>
            </a:r>
            <a:r>
              <a:rPr lang="en-CA" dirty="0"/>
              <a:t>up every morning and </a:t>
            </a:r>
            <a:r>
              <a:rPr lang="en-CA" dirty="0" smtClean="0"/>
              <a:t>remind yourself </a:t>
            </a:r>
            <a:r>
              <a:rPr lang="en-CA" dirty="0"/>
              <a:t>that your product or service </a:t>
            </a:r>
            <a:r>
              <a:rPr lang="en-CA" dirty="0" smtClean="0"/>
              <a:t>is great</a:t>
            </a:r>
            <a:r>
              <a:rPr lang="en-CA" dirty="0"/>
              <a:t>.</a:t>
            </a:r>
          </a:p>
          <a:p>
            <a:r>
              <a:rPr lang="en-CA" dirty="0" smtClean="0"/>
              <a:t>Write </a:t>
            </a:r>
            <a:r>
              <a:rPr lang="en-CA" dirty="0"/>
              <a:t>something motivational on a </a:t>
            </a:r>
            <a:r>
              <a:rPr lang="en-CA" dirty="0" smtClean="0"/>
              <a:t>sign or </a:t>
            </a:r>
            <a:r>
              <a:rPr lang="en-CA" dirty="0"/>
              <a:t>a post it note in your office and put </a:t>
            </a:r>
            <a:r>
              <a:rPr lang="en-CA" dirty="0" smtClean="0"/>
              <a:t>it up </a:t>
            </a:r>
            <a:r>
              <a:rPr lang="en-CA" dirty="0"/>
              <a:t>in your office.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9628"/>
            <a:ext cx="5544615" cy="659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00" y="-243408"/>
            <a:ext cx="4005064" cy="400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Keep Your Energy Up?”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168352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What is important to you?  What are your values?  How is this tied to your product / service?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What is important to your customer? Why is it critical to them that you exist?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Are you creating a family empire? What is your vision? How could what you are doing change the world?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often do you remind yourself that what you are doing is important?</a:t>
            </a:r>
          </a:p>
        </p:txBody>
      </p:sp>
    </p:spTree>
    <p:extLst>
      <p:ext uri="{BB962C8B-B14F-4D97-AF65-F5344CB8AC3E}">
        <p14:creationId xmlns:p14="http://schemas.microsoft.com/office/powerpoint/2010/main" val="4171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6016" y="836712"/>
            <a:ext cx="404279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0032" y="2332037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Your Business is Great</a:t>
            </a:r>
          </a:p>
          <a:p>
            <a:pPr lvl="0"/>
            <a:r>
              <a:rPr lang="en-CA" dirty="0"/>
              <a:t>You are a Great Sales Person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714202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216024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Have a paradigm shift about yourself as a sales person.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0" y="0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Having the right mindset will double your sales success</a:t>
            </a:r>
            <a:r>
              <a:rPr lang="en-CA" sz="4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CA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0"/>
            <a:ext cx="4221088" cy="4221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5400600" cy="230425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Feel About Sales People?”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068960"/>
            <a:ext cx="6048672" cy="2808312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Is there is a difference between being at a party with people versus making a sales call?  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What are the similarities?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do you feel about the person at the party?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Does this change how you feel about the sales person?</a:t>
            </a:r>
          </a:p>
        </p:txBody>
      </p:sp>
    </p:spTree>
    <p:extLst>
      <p:ext uri="{BB962C8B-B14F-4D97-AF65-F5344CB8AC3E}">
        <p14:creationId xmlns:p14="http://schemas.microsoft.com/office/powerpoint/2010/main" val="24350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29735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4738538"/>
          </a:xfrm>
        </p:spPr>
        <p:txBody>
          <a:bodyPr>
            <a:normAutofit/>
          </a:bodyPr>
          <a:lstStyle/>
          <a:p>
            <a:r>
              <a:rPr lang="en-CA" dirty="0" smtClean="0"/>
              <a:t>Customers are like dogs, they can smell fear.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" y="83508"/>
            <a:ext cx="8972186" cy="6729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40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Have a paradigm shift about yourself as a sales person.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9487" y="1556792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Your Business is Great</a:t>
            </a:r>
          </a:p>
          <a:p>
            <a:pPr lvl="0"/>
            <a:r>
              <a:rPr lang="en-CA" dirty="0" smtClean="0"/>
              <a:t>You are a Great Sales Person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62166"/>
            <a:ext cx="5375906" cy="63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10226"/>
          <a:stretch/>
        </p:blipFill>
        <p:spPr>
          <a:xfrm>
            <a:off x="2195736" y="332656"/>
            <a:ext cx="6912768" cy="609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291" y="687351"/>
            <a:ext cx="2160240" cy="5386610"/>
          </a:xfrm>
        </p:spPr>
        <p:txBody>
          <a:bodyPr/>
          <a:lstStyle/>
          <a:p>
            <a:pPr algn="l"/>
            <a:r>
              <a:rPr lang="en-CA" dirty="0" smtClean="0"/>
              <a:t>Your Business Is Great Because…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03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96136" y="404664"/>
            <a:ext cx="3106688" cy="4522514"/>
          </a:xfrm>
        </p:spPr>
        <p:txBody>
          <a:bodyPr>
            <a:normAutofit/>
          </a:bodyPr>
          <a:lstStyle/>
          <a:p>
            <a:r>
              <a:rPr lang="en-CA" dirty="0" smtClean="0"/>
              <a:t>You Are A Great Sales Person Because…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6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96" y="0"/>
            <a:ext cx="3140968" cy="3140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112568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“Do You Think That You Are A Good Sales Person?”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420888"/>
            <a:ext cx="6912768" cy="432048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do you feel about your own sales ability?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think you are too quiet?  Quiet sales people are great! They are better listeners. 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think that you are too young?  Youth can help you get under the radar.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think that you are really bad at one part of the sales funnel? </a:t>
            </a:r>
            <a:endParaRPr lang="en-CA" dirty="0" smtClean="0">
              <a:solidFill>
                <a:schemeClr val="tx2"/>
              </a:solidFill>
            </a:endParaRPr>
          </a:p>
          <a:p>
            <a:pPr lvl="1"/>
            <a:endParaRPr lang="en-CA" dirty="0">
              <a:solidFill>
                <a:schemeClr val="tx2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Who is the best sales person you know?  Why are they great?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have an example of a sales person you’d like to be like?  Think beyond how much they are making, what type of person are they? What do they do well? Be like this sales person.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have someone who was an awful sales person? Think about them, and all the ways that you vow not to be like that.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Do you have a example of someone who really helped you as a sales person?  Maybe they helped you buy something that better fit your needs?  Or they saved you money? Be like this sales person.</a:t>
            </a:r>
          </a:p>
        </p:txBody>
      </p:sp>
    </p:spTree>
    <p:extLst>
      <p:ext uri="{BB962C8B-B14F-4D97-AF65-F5344CB8AC3E}">
        <p14:creationId xmlns:p14="http://schemas.microsoft.com/office/powerpoint/2010/main" val="11604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551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Selling Mindset</vt:lpstr>
      <vt:lpstr>Discussion:  “How Do You Feel About Sales People?”</vt:lpstr>
      <vt:lpstr>Customers are like dogs, they can smell fear.</vt:lpstr>
      <vt:lpstr>The Goal</vt:lpstr>
      <vt:lpstr>Key Points</vt:lpstr>
      <vt:lpstr>Worksheet</vt:lpstr>
      <vt:lpstr>Your Business Is Great Because…</vt:lpstr>
      <vt:lpstr>You Are A Great Sales Person Because…</vt:lpstr>
      <vt:lpstr>Discussion:  “Do You Think That You Are A Good Sales Person?”</vt:lpstr>
      <vt:lpstr>How Does It Work? Make Up Artist</vt:lpstr>
      <vt:lpstr>Top Mistakes To Avoid</vt:lpstr>
      <vt:lpstr>Now What?</vt:lpstr>
      <vt:lpstr>Worksheet</vt:lpstr>
      <vt:lpstr>Discussion:  “How Do You Keep Your Energy Up?”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94</cp:revision>
  <dcterms:created xsi:type="dcterms:W3CDTF">2009-12-07T18:18:58Z</dcterms:created>
  <dcterms:modified xsi:type="dcterms:W3CDTF">2016-03-25T18:17:54Z</dcterms:modified>
</cp:coreProperties>
</file>