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5" r:id="rId4"/>
    <p:sldId id="267" r:id="rId5"/>
    <p:sldId id="257" r:id="rId6"/>
    <p:sldId id="272" r:id="rId7"/>
    <p:sldId id="295" r:id="rId8"/>
    <p:sldId id="296" r:id="rId9"/>
    <p:sldId id="298" r:id="rId10"/>
    <p:sldId id="275" r:id="rId11"/>
    <p:sldId id="273" r:id="rId12"/>
    <p:sldId id="263" r:id="rId13"/>
    <p:sldId id="294" r:id="rId14"/>
    <p:sldId id="293" r:id="rId15"/>
    <p:sldId id="277" r:id="rId16"/>
    <p:sldId id="276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88"/>
    <a:srgbClr val="CC0000"/>
    <a:srgbClr val="D52025"/>
    <a:srgbClr val="CF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5/2/2018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0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16"/>
            <a:ext cx="9144000" cy="652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588224" y="260648"/>
            <a:ext cx="253926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CA" b="1" i="1">
                <a:solidFill>
                  <a:schemeClr val="bg1"/>
                </a:solidFill>
              </a:rPr>
              <a:t>Une mentalité de vente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588224" y="4941168"/>
            <a:ext cx="2232248" cy="1584176"/>
          </a:xfrm>
        </p:spPr>
        <p:txBody>
          <a:bodyPr>
            <a:normAutofit/>
          </a:bodyPr>
          <a:lstStyle/>
          <a:p>
            <a:pPr algn="l"/>
            <a:r>
              <a:rPr lang="fr-CA" b="1" i="1">
                <a:solidFill>
                  <a:schemeClr val="bg1"/>
                </a:solidFill>
              </a:rPr>
              <a:t>C’est bien d’être dans la vente.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/>
              <a:t>Comment cela fonctionne-t-il? Maquilleur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 entreprise est sensationnelle parce que... 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fr-CA" dirty="0"/>
              <a:t>je permets aux gens de se sentir beaux et de paraître beaux. </a:t>
            </a:r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pPr marL="0" indent="0">
              <a:buNone/>
            </a:pPr>
            <a:r>
              <a:rPr lang="fr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 suis un excellent représentant commercial parce que...</a:t>
            </a:r>
          </a:p>
          <a:p>
            <a:pPr marL="0" indent="0">
              <a:buNone/>
            </a:pPr>
            <a:r>
              <a:rPr lang="fr-CA" dirty="0"/>
              <a:t> </a:t>
            </a:r>
          </a:p>
          <a:p>
            <a:pPr marL="0" indent="0" algn="ctr">
              <a:buNone/>
            </a:pPr>
            <a:r>
              <a:rPr lang="fr-CA" dirty="0"/>
              <a:t> j’écoute et je me souviens des détails.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88024" y="274638"/>
            <a:ext cx="3898775" cy="1143000"/>
          </a:xfrm>
        </p:spPr>
        <p:txBody>
          <a:bodyPr>
            <a:normAutofit fontScale="90000"/>
          </a:bodyPr>
          <a:lstStyle/>
          <a:p>
            <a:r>
              <a:rPr lang="fr-CA"/>
              <a:t>Palmarès des erreurs à éviter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716016" y="155679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fr-CA" dirty="0"/>
              <a:t>Ne pas croire 150 % en votre produit ou service.</a:t>
            </a:r>
          </a:p>
          <a:p>
            <a:pPr lvl="0"/>
            <a:r>
              <a:rPr lang="fr-CA" dirty="0"/>
              <a:t>Penser que l’introversion est une faiblesse.</a:t>
            </a:r>
          </a:p>
          <a:p>
            <a:pPr lvl="0"/>
            <a:r>
              <a:rPr lang="fr-CA" dirty="0"/>
              <a:t>Essayer d’envoyer en sous-traitance toutes vos ventes.</a:t>
            </a:r>
          </a:p>
          <a:p>
            <a:pPr lvl="0"/>
            <a:r>
              <a:rPr lang="fr-CA" dirty="0"/>
              <a:t>Croire qu’il n’y a rien que vous puissiez améliorer.</a:t>
            </a:r>
          </a:p>
          <a:p>
            <a:pPr lvl="0"/>
            <a:endParaRPr lang="en-C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78202E-76B7-421B-836F-A70887297323}"/>
              </a:ext>
            </a:extLst>
          </p:cNvPr>
          <p:cNvGrpSpPr/>
          <p:nvPr/>
        </p:nvGrpSpPr>
        <p:grpSpPr>
          <a:xfrm>
            <a:off x="-36512" y="0"/>
            <a:ext cx="4571518" cy="6858000"/>
            <a:chOff x="-36512" y="0"/>
            <a:chExt cx="4571518" cy="6858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2F3CDF4-74A4-4652-A517-CA3EED55B8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49247" y="4437112"/>
              <a:ext cx="2016224" cy="105273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4571518" cy="6858000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64245E6-FD38-4891-B0E4-896BED470A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389343">
              <a:off x="232830" y="4150771"/>
              <a:ext cx="2995939" cy="1710404"/>
            </a:xfrm>
            <a:prstGeom prst="roundRect">
              <a:avLst>
                <a:gd name="adj" fmla="val 7739"/>
              </a:avLst>
            </a:prstGeom>
            <a:solidFill>
              <a:srgbClr val="CC0000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4700" b="1" dirty="0"/>
                <a:t>MAUVAISE VOIE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r>
              <a:rPr lang="fr-CA"/>
              <a:t>Et maintenant?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436096" y="1655520"/>
            <a:ext cx="3606552" cy="4869824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Gardez une attitude positive en situation de vente.</a:t>
            </a:r>
          </a:p>
          <a:p>
            <a:r>
              <a:rPr lang="fr-CA" dirty="0"/>
              <a:t>Réveillez-vous chaque matin and rappelez-vous que votre service ou votre produit est excellent.</a:t>
            </a:r>
          </a:p>
          <a:p>
            <a:r>
              <a:rPr lang="fr-CA" dirty="0"/>
              <a:t>Écrivez une phrase de motivation sur une enseigne ou sur un Post-it et mettez-la à la vue dans votre bureau.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/>
              <a:t>Qu’est-ce que ça dit pour votre entreprise?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628"/>
            <a:ext cx="5544615" cy="659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362BA10-1AAD-4AC7-B25D-465FA7DC088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55976" y="404664"/>
            <a:ext cx="3672408" cy="5050776"/>
            <a:chOff x="4355976" y="404664"/>
            <a:chExt cx="3672408" cy="50507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24597B-0E9A-45CC-B132-E8B3DF76FE88}"/>
                </a:ext>
              </a:extLst>
            </p:cNvPr>
            <p:cNvSpPr txBox="1"/>
            <p:nvPr/>
          </p:nvSpPr>
          <p:spPr>
            <a:xfrm>
              <a:off x="4355976" y="980729"/>
              <a:ext cx="3672408" cy="15234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2300" dirty="0">
                  <a:latin typeface="Lucida Calligraphy" panose="03010101010101010101" pitchFamily="66" charset="0"/>
                </a:rPr>
                <a:t>Mon entreprise est géniale parce que... </a:t>
              </a:r>
            </a:p>
            <a:p>
              <a:endParaRPr lang="en-CA" sz="2400" dirty="0">
                <a:latin typeface="Lucida Calligraphy" panose="03010101010101010101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0F70E-B560-46F6-92A8-CF24ADA407C0}"/>
                </a:ext>
              </a:extLst>
            </p:cNvPr>
            <p:cNvSpPr txBox="1"/>
            <p:nvPr/>
          </p:nvSpPr>
          <p:spPr>
            <a:xfrm>
              <a:off x="4355976" y="3283692"/>
              <a:ext cx="3672408" cy="2171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2300" dirty="0">
                  <a:latin typeface="Lucida Calligraphy" panose="03010101010101010101" pitchFamily="66" charset="0"/>
                </a:rPr>
                <a:t>Je suis un excellent représentant commercial parce que...</a:t>
              </a:r>
              <a:endParaRPr lang="en-CA" sz="2300" dirty="0">
                <a:latin typeface="Lucida Calligraphy" panose="03010101010101010101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7C9C0E-525D-4657-8DB3-5CA58AD938AA}"/>
                </a:ext>
              </a:extLst>
            </p:cNvPr>
            <p:cNvSpPr txBox="1"/>
            <p:nvPr/>
          </p:nvSpPr>
          <p:spPr>
            <a:xfrm>
              <a:off x="4355976" y="404664"/>
              <a:ext cx="28803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2000" b="1" dirty="0"/>
                <a:t>Phrase de 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00" y="-243408"/>
            <a:ext cx="4005064" cy="400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00B0F0"/>
                </a:solidFill>
              </a:rPr>
              <a:t>Discussion : </a:t>
            </a:r>
            <a:br>
              <a:rPr lang="fr-CA">
                <a:solidFill>
                  <a:srgbClr val="00B0F0"/>
                </a:solidFill>
              </a:rPr>
            </a:br>
            <a:r>
              <a:rPr lang="fr-CA">
                <a:solidFill>
                  <a:srgbClr val="00B0F0"/>
                </a:solidFill>
              </a:rPr>
              <a:t>« Comment demeurez-vous énergétique?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2852936"/>
            <a:ext cx="6768752" cy="3168352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Qu’est-ce qui est important à vos yeux?  Quelles sont vos valeurs?  Comment cela est-il relié à votre produit ou service?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Qu’est-ce qui est important pour votre client? Pourquoi votre existence est-elle si importante pour eux?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Êtes-vous en train de créer un empire familial? Quelle est votre vision? De quelle façon </a:t>
            </a:r>
            <a:r>
              <a:rPr lang="fr-FR" dirty="0">
                <a:solidFill>
                  <a:schemeClr val="tx2"/>
                </a:solidFill>
              </a:rPr>
              <a:t>les activités de votre entreprise peuvent-elles </a:t>
            </a:r>
            <a:r>
              <a:rPr lang="fr-CA" dirty="0">
                <a:solidFill>
                  <a:schemeClr val="tx2"/>
                </a:solidFill>
              </a:rPr>
              <a:t>changer le monde?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À quelle fréquence vous rappelez-vous que ce que vous faites est important?</a:t>
            </a:r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16016" y="836712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860032" y="2332037"/>
            <a:ext cx="4176464" cy="4525963"/>
          </a:xfrm>
        </p:spPr>
        <p:txBody>
          <a:bodyPr>
            <a:normAutofit/>
          </a:bodyPr>
          <a:lstStyle/>
          <a:p>
            <a:pPr lvl="0"/>
            <a:r>
              <a:rPr lang="fr-CA" dirty="0"/>
              <a:t>Votre entreprise est géniale </a:t>
            </a:r>
          </a:p>
          <a:p>
            <a:pPr lvl="0"/>
            <a:r>
              <a:rPr lang="fr-CA" dirty="0"/>
              <a:t>Vous êtes un excellent représentant commercial</a:t>
            </a:r>
          </a:p>
          <a:p>
            <a:r>
              <a:rPr lang="fr-CA" dirty="0"/>
              <a:t>Exemple</a:t>
            </a:r>
          </a:p>
          <a:p>
            <a:r>
              <a:rPr lang="fr-CA" dirty="0"/>
              <a:t>À ne pas faire</a:t>
            </a:r>
          </a:p>
          <a:p>
            <a:r>
              <a:rPr lang="fr-CA" dirty="0"/>
              <a:t>Vos prochaines démarches</a:t>
            </a:r>
          </a:p>
          <a:p>
            <a:r>
              <a:rPr lang="fr-CA" dirty="0"/>
              <a:t>Synthèse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E8AA71-9414-40F8-AB9D-2855037C148D}"/>
              </a:ext>
            </a:extLst>
          </p:cNvPr>
          <p:cNvGrpSpPr/>
          <p:nvPr/>
        </p:nvGrpSpPr>
        <p:grpSpPr>
          <a:xfrm>
            <a:off x="26785" y="260648"/>
            <a:ext cx="4866783" cy="6010747"/>
            <a:chOff x="-6751" y="280385"/>
            <a:chExt cx="4866783" cy="6010747"/>
          </a:xfrm>
        </p:grpSpPr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51" y="280385"/>
              <a:ext cx="4866783" cy="60107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3C7BC8-71C2-42F1-8DC3-2D3BDAA6C337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 rot="19840520">
              <a:off x="72128" y="1869023"/>
              <a:ext cx="456501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3600" b="1" dirty="0"/>
                <a:t>LISTE DE CONTRÔLE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274638"/>
            <a:ext cx="2304256" cy="1714202"/>
          </a:xfrm>
        </p:spPr>
        <p:txBody>
          <a:bodyPr/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9512" y="1844824"/>
            <a:ext cx="266429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CA" sz="3600" dirty="0"/>
              <a:t>Effectuer  un changement de paradigme à votre sujet quant </a:t>
            </a:r>
            <a:r>
              <a:rPr lang="en-CA" sz="3600" dirty="0"/>
              <a:t>à</a:t>
            </a:r>
            <a:r>
              <a:rPr lang="fr-CA" sz="3600" dirty="0"/>
              <a:t> votre rôle de représentant commercial.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E9AA03-D26E-4D74-940E-C5B8063695BC}"/>
              </a:ext>
            </a:extLst>
          </p:cNvPr>
          <p:cNvGrpSpPr/>
          <p:nvPr/>
        </p:nvGrpSpPr>
        <p:grpSpPr>
          <a:xfrm>
            <a:off x="2843808" y="0"/>
            <a:ext cx="6300192" cy="6858000"/>
            <a:chOff x="2843808" y="0"/>
            <a:chExt cx="6300192" cy="6858000"/>
          </a:xfrm>
        </p:grpSpPr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0"/>
              <a:ext cx="6300192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CC2C95-501F-4020-9F00-7897CBDF023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3113584" y="5503783"/>
              <a:ext cx="5760640" cy="135421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CA" sz="8000" dirty="0">
                  <a:solidFill>
                    <a:schemeClr val="bg1"/>
                  </a:solidFill>
                </a:rPr>
                <a:t>S U C </a:t>
              </a:r>
              <a:r>
                <a:rPr lang="en-CA" sz="8000" dirty="0" err="1">
                  <a:solidFill>
                    <a:schemeClr val="bg1"/>
                  </a:solidFill>
                </a:rPr>
                <a:t>C</a:t>
              </a:r>
              <a:r>
                <a:rPr lang="en-CA" sz="8000" dirty="0">
                  <a:solidFill>
                    <a:schemeClr val="bg1"/>
                  </a:solidFill>
                </a:rPr>
                <a:t> È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b="1" i="1">
                <a:solidFill>
                  <a:schemeClr val="tx1">
                    <a:lumMod val="85000"/>
                    <a:lumOff val="15000"/>
                  </a:schemeClr>
                </a:solidFill>
              </a:rPr>
              <a:t>Posséder la bonne mentalité doublera votre succès commercial.</a:t>
            </a:r>
          </a:p>
        </p:txBody>
      </p:sp>
    </p:spTree>
    <p:extLst>
      <p:ext uri="{BB962C8B-B14F-4D97-AF65-F5344CB8AC3E}">
        <p14:creationId xmlns:p14="http://schemas.microsoft.com/office/powerpoint/2010/main" val="4055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4221088" cy="4221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98072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Que ressentez-vous envers le personnel de vente? 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3429000"/>
            <a:ext cx="6048672" cy="2592288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Existe-t-il une différence entre se retrouver dans une fête et une visite de vente? 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Quelles en sont les similarités?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Que ressentez-vous envers une personne présente à la fête?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Cela change-t-il ce que vous ressentez envers le représentant commercial?</a:t>
            </a:r>
          </a:p>
        </p:txBody>
      </p:sp>
    </p:spTree>
    <p:extLst>
      <p:ext uri="{BB962C8B-B14F-4D97-AF65-F5344CB8AC3E}">
        <p14:creationId xmlns:p14="http://schemas.microsoft.com/office/powerpoint/2010/main" val="24350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9735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2818656" cy="4738538"/>
          </a:xfrm>
        </p:spPr>
        <p:txBody>
          <a:bodyPr>
            <a:normAutofit/>
          </a:bodyPr>
          <a:lstStyle/>
          <a:p>
            <a:r>
              <a:rPr lang="fr-CA"/>
              <a:t>Les clients ont le nez fin, ils sentent la peur. </a:t>
            </a:r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" y="83508"/>
            <a:ext cx="8972186" cy="672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2914" y="274638"/>
            <a:ext cx="8443886" cy="1143000"/>
          </a:xfrm>
        </p:spPr>
        <p:txBody>
          <a:bodyPr/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42914" y="1417638"/>
            <a:ext cx="5760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Effectuer  un changement de paradigme à votre sujet quant à votre rôle de représentant commercial.</a:t>
            </a: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79486" y="1556792"/>
            <a:ext cx="4308537" cy="4525963"/>
          </a:xfrm>
        </p:spPr>
        <p:txBody>
          <a:bodyPr>
            <a:normAutofit/>
          </a:bodyPr>
          <a:lstStyle/>
          <a:p>
            <a:pPr lvl="0"/>
            <a:r>
              <a:rPr lang="fr-CA" dirty="0"/>
              <a:t>Votre entreprise est géniale</a:t>
            </a:r>
          </a:p>
          <a:p>
            <a:pPr lvl="0"/>
            <a:r>
              <a:rPr lang="fr-CA" dirty="0"/>
              <a:t>Vous êtes un excellent représentant commercial</a:t>
            </a:r>
          </a:p>
          <a:p>
            <a:r>
              <a:rPr lang="fr-CA" dirty="0"/>
              <a:t>Exemple</a:t>
            </a:r>
          </a:p>
          <a:p>
            <a:r>
              <a:rPr lang="fr-CA" dirty="0"/>
              <a:t>À ne pas faire</a:t>
            </a:r>
          </a:p>
          <a:p>
            <a:r>
              <a:rPr lang="fr-CA" dirty="0"/>
              <a:t>Vos prochaines démarches</a:t>
            </a:r>
          </a:p>
          <a:p>
            <a:r>
              <a:rPr lang="fr-CA" dirty="0"/>
              <a:t>Synthèse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 dirty="0"/>
              <a:t>Prenez votre feuille de travail et suivez-nous.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62166"/>
            <a:ext cx="5375906" cy="63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56D619-5ED0-4F74-B51A-55BE6986596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355976" y="404664"/>
            <a:ext cx="3672408" cy="5050776"/>
            <a:chOff x="4355976" y="404664"/>
            <a:chExt cx="3672408" cy="50507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1C995A-83F7-4626-B05F-2C740AC8E7F6}"/>
                </a:ext>
              </a:extLst>
            </p:cNvPr>
            <p:cNvSpPr txBox="1"/>
            <p:nvPr/>
          </p:nvSpPr>
          <p:spPr>
            <a:xfrm>
              <a:off x="4355976" y="980729"/>
              <a:ext cx="3672408" cy="15234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2300" dirty="0">
                  <a:latin typeface="Lucida Calligraphy" panose="03010101010101010101" pitchFamily="66" charset="0"/>
                </a:rPr>
                <a:t>Mon entreprise est géniale parce que... </a:t>
              </a:r>
            </a:p>
            <a:p>
              <a:endParaRPr lang="en-CA" sz="2400" dirty="0">
                <a:latin typeface="Lucida Calligraphy" panose="03010101010101010101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FA760D-F670-4170-AD06-E871012B2168}"/>
                </a:ext>
              </a:extLst>
            </p:cNvPr>
            <p:cNvSpPr txBox="1"/>
            <p:nvPr/>
          </p:nvSpPr>
          <p:spPr>
            <a:xfrm>
              <a:off x="4355976" y="3283692"/>
              <a:ext cx="3672408" cy="2171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2300" dirty="0">
                  <a:latin typeface="Lucida Calligraphy" panose="03010101010101010101" pitchFamily="66" charset="0"/>
                </a:rPr>
                <a:t>Je suis un excellent représentant commercial parce que...</a:t>
              </a:r>
              <a:endParaRPr lang="en-CA" sz="2300" dirty="0">
                <a:latin typeface="Lucida Calligraphy" panose="03010101010101010101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5BFF22-92C6-4C01-A4DE-95331A032D46}"/>
                </a:ext>
              </a:extLst>
            </p:cNvPr>
            <p:cNvSpPr txBox="1"/>
            <p:nvPr/>
          </p:nvSpPr>
          <p:spPr>
            <a:xfrm>
              <a:off x="4355976" y="404664"/>
              <a:ext cx="28803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2000" b="1" dirty="0"/>
                <a:t>Note de motivation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0226"/>
          <a:stretch/>
        </p:blipFill>
        <p:spPr>
          <a:xfrm>
            <a:off x="2483768" y="586656"/>
            <a:ext cx="6624735" cy="584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90" y="687351"/>
            <a:ext cx="2583493" cy="5386610"/>
          </a:xfrm>
        </p:spPr>
        <p:txBody>
          <a:bodyPr/>
          <a:lstStyle/>
          <a:p>
            <a:pPr algn="l"/>
            <a:r>
              <a:rPr lang="fr-CA" dirty="0"/>
              <a:t>Votre entreprise est géniale parce que...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6AD6AE-0E3A-455E-A679-0105990F91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51819" y="2276872"/>
            <a:ext cx="5832648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5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br>
              <a:rPr lang="en-CA" sz="5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5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endParaRPr lang="en-CA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136" y="404664"/>
            <a:ext cx="3240360" cy="4522514"/>
          </a:xfrm>
        </p:spPr>
        <p:txBody>
          <a:bodyPr>
            <a:normAutofit/>
          </a:bodyPr>
          <a:lstStyle/>
          <a:p>
            <a:r>
              <a:rPr lang="fr-CA" dirty="0"/>
              <a:t>Vous êtes un excellent représentant commercial parce que... </a:t>
            </a:r>
          </a:p>
        </p:txBody>
      </p:sp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96" y="0"/>
            <a:ext cx="3140968" cy="3140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260648"/>
            <a:ext cx="6192688" cy="122413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Pensez-vous que vous êtes un bon représentant commercial?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2420888"/>
            <a:ext cx="6912768" cy="432048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Comment vous sentez-vous envers vos compétences en vente?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Pensez-vous que vous êtes trop tranquille?  Les gens tranquilles sont les meilleurs! Ils écoutent mieux. 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Pensez-vous que vous êtes trop jeune?  La jeunesse peut vous aider à passer inaperçu.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Pensez-vous que vous êtes un très mauvais segment de la prospection? </a:t>
            </a:r>
          </a:p>
          <a:p>
            <a:pPr lvl="1"/>
            <a:endParaRPr lang="en-CA" dirty="0">
              <a:solidFill>
                <a:schemeClr val="tx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Qui est le meilleur représentant commercial que vous connaissez?  Pourquoi le sont-ils?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Avez-vous un exemple de représentant commercial que vous aimeriez être?  Pensez au-delà de ce qu’ils gagnent, quel genre de personne sont-ils? Que font-ils très bien? Ressemblez à ce représentant commercial.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Connaissez-vous quelqu’un qui est un très mauvais représentant commercial? Pensez à cette personne et à toutes les façons dont vous avez juré ne pas vouloir leur ressembler.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2"/>
                </a:solidFill>
              </a:rPr>
              <a:t>Avez-vous l’exemple de quelqu’un qui vous a vraiment aidé en tant que représentant commercial?  Cette personne vous a peut-être aidé à acheter quelque chose qui convenait mieux à vos besoins?  Ou peut-être vous a-t-elle permis d’épargner de l’argent?  Ressemblez à ce représentant commercial.</a:t>
            </a:r>
          </a:p>
        </p:txBody>
      </p:sp>
    </p:spTree>
    <p:extLst>
      <p:ext uri="{BB962C8B-B14F-4D97-AF65-F5344CB8AC3E}">
        <p14:creationId xmlns:p14="http://schemas.microsoft.com/office/powerpoint/2010/main" val="11604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619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Calligraphy</vt:lpstr>
      <vt:lpstr>Office Theme</vt:lpstr>
      <vt:lpstr>Une mentalité de vente</vt:lpstr>
      <vt:lpstr>Discussion :   « Que ressentez-vous envers le personnel de vente? »</vt:lpstr>
      <vt:lpstr>Les clients ont le nez fin, ils sentent la peur. </vt:lpstr>
      <vt:lpstr>L’objectif</vt:lpstr>
      <vt:lpstr>Les éléments principaux</vt:lpstr>
      <vt:lpstr>Feuille de travail</vt:lpstr>
      <vt:lpstr>Votre entreprise est géniale parce que... </vt:lpstr>
      <vt:lpstr>Vous êtes un excellent représentant commercial parce que... </vt:lpstr>
      <vt:lpstr>Discussion :  « Pensez-vous que vous êtes un bon représentant commercial? »</vt:lpstr>
      <vt:lpstr>Comment cela fonctionne-t-il? Maquilleur</vt:lpstr>
      <vt:lpstr>Palmarès des erreurs à éviter</vt:lpstr>
      <vt:lpstr>Et maintenant?</vt:lpstr>
      <vt:lpstr>Feuille de travail</vt:lpstr>
      <vt:lpstr>Discussion :  « Comment demeurez-vous énergétique? »</vt:lpstr>
      <vt:lpstr>Les éléments principaux</vt:lpstr>
      <vt:lpstr>L’objectif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Josée Couture</cp:lastModifiedBy>
  <cp:revision>98</cp:revision>
  <dcterms:created xsi:type="dcterms:W3CDTF">2009-12-07T18:18:58Z</dcterms:created>
  <dcterms:modified xsi:type="dcterms:W3CDTF">2018-05-03T14:29:23Z</dcterms:modified>
</cp:coreProperties>
</file>