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7" r:id="rId4"/>
    <p:sldId id="257" r:id="rId5"/>
    <p:sldId id="294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5" r:id="rId14"/>
    <p:sldId id="273" r:id="rId15"/>
    <p:sldId id="263" r:id="rId16"/>
    <p:sldId id="277" r:id="rId17"/>
    <p:sldId id="276" r:id="rId18"/>
    <p:sldId id="29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3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08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19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7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496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44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942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59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3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8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11/28/2014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839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172"/>
            <a:ext cx="9144000" cy="6217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to 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 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Your</a:t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395" y="3284984"/>
            <a:ext cx="3880520" cy="2076784"/>
          </a:xfrm>
        </p:spPr>
        <p:txBody>
          <a:bodyPr>
            <a:normAutofit/>
          </a:bodyPr>
          <a:lstStyle/>
          <a:p>
            <a:pPr algn="l"/>
            <a:r>
              <a:rPr lang="en-CA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 you’ve started a business….</a:t>
            </a:r>
          </a:p>
          <a:p>
            <a:pPr algn="l"/>
            <a:r>
              <a:rPr lang="en-CA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now </a:t>
            </a:r>
            <a:r>
              <a:rPr lang="en-CA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what?!</a:t>
            </a:r>
            <a:endParaRPr lang="en-CA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3923928" cy="3720901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Limited Liability Partnership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4590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" y="670560"/>
            <a:ext cx="8278368" cy="551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03648" y="1412776"/>
            <a:ext cx="36004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Corporation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9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48264" y="26988"/>
            <a:ext cx="2195736" cy="419410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Non-Profit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7374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451083"/>
              </p:ext>
            </p:extLst>
          </p:nvPr>
        </p:nvGraphicFramePr>
        <p:xfrm>
          <a:off x="72008" y="836712"/>
          <a:ext cx="9036496" cy="59694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47665"/>
                <a:gridCol w="1224136"/>
                <a:gridCol w="1152128"/>
                <a:gridCol w="1152128"/>
                <a:gridCol w="1224136"/>
                <a:gridCol w="1413890"/>
                <a:gridCol w="1322413"/>
              </a:tblGrid>
              <a:tr h="343097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 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What’s The Impact to You?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0292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Business Structure Options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Tax benefit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Need Others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Invest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Liability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Perception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Red tape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19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Contract or sub-contract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Low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Low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19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Sole Proprietorship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High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19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General Partnership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Medium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2929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Limited Liability Partnership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Low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Medium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19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Corporation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Low-High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Low-High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High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High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619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Non-profit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Medium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Low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Medium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High</a:t>
                      </a:r>
                      <a:endParaRPr lang="en-CA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High</a:t>
                      </a:r>
                      <a:endParaRPr lang="en-C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143397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Not thinking about all of the different </a:t>
            </a:r>
            <a:r>
              <a:rPr lang="en-CA" dirty="0" smtClean="0"/>
              <a:t>ways.</a:t>
            </a:r>
            <a:endParaRPr lang="en-CA" dirty="0"/>
          </a:p>
          <a:p>
            <a:pPr lvl="0"/>
            <a:r>
              <a:rPr lang="en-CA" dirty="0"/>
              <a:t>Not having an open </a:t>
            </a:r>
            <a:r>
              <a:rPr lang="en-CA" dirty="0" smtClean="0"/>
              <a:t>mind. </a:t>
            </a:r>
            <a:endParaRPr lang="en-CA" dirty="0"/>
          </a:p>
          <a:p>
            <a:pPr lvl="0"/>
            <a:r>
              <a:rPr lang="en-CA" dirty="0"/>
              <a:t>Quitting your job without considering work as a contractor.</a:t>
            </a:r>
          </a:p>
          <a:p>
            <a:pPr lvl="0"/>
            <a:r>
              <a:rPr lang="en-CA" dirty="0"/>
              <a:t>Incorporating your business from the very </a:t>
            </a:r>
            <a:r>
              <a:rPr lang="en-CA" dirty="0" smtClean="0"/>
              <a:t>beginning.</a:t>
            </a:r>
            <a:endParaRPr lang="en-CA" dirty="0"/>
          </a:p>
          <a:p>
            <a:pPr lvl="0"/>
            <a:r>
              <a:rPr lang="en-CA" dirty="0"/>
              <a:t>Thinking that these are the only options</a:t>
            </a:r>
            <a:r>
              <a:rPr lang="en-CA" dirty="0" smtClean="0"/>
              <a:t>.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Decide which structure will work for you.</a:t>
            </a:r>
          </a:p>
          <a:p>
            <a:pPr lvl="0"/>
            <a:r>
              <a:rPr lang="en-CA" dirty="0"/>
              <a:t>Do the appropriate work to set it up in the next month.</a:t>
            </a:r>
          </a:p>
          <a:p>
            <a:pPr lvl="0"/>
            <a:r>
              <a:rPr lang="en-CA" dirty="0"/>
              <a:t>Make sure that you have all of the additional </a:t>
            </a:r>
            <a:r>
              <a:rPr lang="en-CA" dirty="0" smtClean="0"/>
              <a:t>paperwork. </a:t>
            </a:r>
          </a:p>
          <a:p>
            <a:pPr lvl="0"/>
            <a:r>
              <a:rPr lang="en-CA" dirty="0" smtClean="0"/>
              <a:t>Double </a:t>
            </a:r>
            <a:r>
              <a:rPr lang="en-CA" dirty="0"/>
              <a:t>check that the structure you have is continuing to work for you. </a:t>
            </a:r>
            <a:endParaRPr lang="en-CA" dirty="0" smtClean="0"/>
          </a:p>
          <a:p>
            <a:pPr lvl="0"/>
            <a:r>
              <a:rPr lang="en-CA" dirty="0" smtClean="0"/>
              <a:t>Review </a:t>
            </a:r>
            <a:r>
              <a:rPr lang="en-CA" dirty="0"/>
              <a:t>your legal structure once a </a:t>
            </a:r>
            <a:r>
              <a:rPr lang="en-CA" dirty="0" smtClean="0"/>
              <a:t>year.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Subcontractor or Contract</a:t>
            </a:r>
          </a:p>
          <a:p>
            <a:pPr lvl="0"/>
            <a:r>
              <a:rPr lang="en-CA" dirty="0"/>
              <a:t>Sole Proprietorship</a:t>
            </a:r>
          </a:p>
          <a:p>
            <a:pPr lvl="0"/>
            <a:r>
              <a:rPr lang="en-CA" dirty="0"/>
              <a:t>General Partnership</a:t>
            </a:r>
          </a:p>
          <a:p>
            <a:pPr lvl="0"/>
            <a:r>
              <a:rPr lang="en-CA" dirty="0"/>
              <a:t>Limited Liability Partnership</a:t>
            </a:r>
          </a:p>
          <a:p>
            <a:pPr lvl="0"/>
            <a:r>
              <a:rPr lang="en-CA" dirty="0"/>
              <a:t>Corporation</a:t>
            </a:r>
          </a:p>
          <a:p>
            <a:pPr lvl="0"/>
            <a:r>
              <a:rPr lang="en-CA" dirty="0"/>
              <a:t>Non Profit </a:t>
            </a:r>
            <a:endParaRPr lang="en-CA" dirty="0" smtClean="0"/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a business model to start your </a:t>
            </a:r>
            <a:r>
              <a:rPr lang="en-CA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Have a reason for selecting a business structure.</a:t>
            </a:r>
            <a:endParaRPr lang="en-C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7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60648"/>
            <a:ext cx="7772400" cy="1508125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You Have Options!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071389"/>
            <a:ext cx="25306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a business model to start your business.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352" y="1844824"/>
            <a:ext cx="4038600" cy="5112568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Subcontractor </a:t>
            </a:r>
            <a:r>
              <a:rPr lang="en-CA" dirty="0"/>
              <a:t>or Contract</a:t>
            </a:r>
          </a:p>
          <a:p>
            <a:pPr lvl="0"/>
            <a:r>
              <a:rPr lang="en-CA" dirty="0"/>
              <a:t>Sole Proprietorship</a:t>
            </a:r>
          </a:p>
          <a:p>
            <a:pPr lvl="0"/>
            <a:r>
              <a:rPr lang="en-CA" dirty="0"/>
              <a:t>General Partnership</a:t>
            </a:r>
          </a:p>
          <a:p>
            <a:pPr lvl="0"/>
            <a:r>
              <a:rPr lang="en-CA" dirty="0"/>
              <a:t>Limited Liability Partnership</a:t>
            </a:r>
          </a:p>
          <a:p>
            <a:pPr lvl="0"/>
            <a:r>
              <a:rPr lang="en-CA" dirty="0"/>
              <a:t>Corporation</a:t>
            </a:r>
          </a:p>
          <a:p>
            <a:pPr lvl="0"/>
            <a:r>
              <a:rPr lang="en-CA" dirty="0"/>
              <a:t>Non Profit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9" y="2297906"/>
            <a:ext cx="5377913" cy="40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7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3252426" cy="4080941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Importance of Your Structure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26" y="0"/>
            <a:ext cx="6864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2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512" y="1340768"/>
            <a:ext cx="4403725" cy="1143000"/>
          </a:xfrm>
        </p:spPr>
        <p:txBody>
          <a:bodyPr/>
          <a:lstStyle/>
          <a:p>
            <a:r>
              <a:rPr lang="en-CA" dirty="0" smtClean="0"/>
              <a:t>Contractor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4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1720" y="-387424"/>
            <a:ext cx="3384376" cy="4371975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Sole Proprietor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2154"/>
            <a:ext cx="3851920" cy="3652837"/>
          </a:xfrm>
        </p:spPr>
        <p:txBody>
          <a:bodyPr/>
          <a:lstStyle/>
          <a:p>
            <a:r>
              <a:rPr lang="en-CA" dirty="0" smtClean="0"/>
              <a:t>General Partnership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52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320</TotalTime>
  <Words>291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Corbel</vt:lpstr>
      <vt:lpstr>Times New Roman</vt:lpstr>
      <vt:lpstr>Wingdings</vt:lpstr>
      <vt:lpstr>Banded</vt:lpstr>
      <vt:lpstr>How to  Structure  Your Business</vt:lpstr>
      <vt:lpstr>You Have Options!</vt:lpstr>
      <vt:lpstr>The Goal</vt:lpstr>
      <vt:lpstr>Key Points</vt:lpstr>
      <vt:lpstr>Worksheet</vt:lpstr>
      <vt:lpstr>Importance of Your Structure</vt:lpstr>
      <vt:lpstr>Contractor</vt:lpstr>
      <vt:lpstr>Sole Proprietor</vt:lpstr>
      <vt:lpstr>General Partnership</vt:lpstr>
      <vt:lpstr>Limited Liability Partnership</vt:lpstr>
      <vt:lpstr>Corporation</vt:lpstr>
      <vt:lpstr>Non-Profit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63</cp:revision>
  <dcterms:created xsi:type="dcterms:W3CDTF">2009-12-07T18:18:58Z</dcterms:created>
  <dcterms:modified xsi:type="dcterms:W3CDTF">2014-11-28T18:38:12Z</dcterms:modified>
</cp:coreProperties>
</file>