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87" r:id="rId6"/>
    <p:sldId id="285" r:id="rId7"/>
    <p:sldId id="280" r:id="rId8"/>
    <p:sldId id="281" r:id="rId9"/>
    <p:sldId id="282" r:id="rId10"/>
    <p:sldId id="283" r:id="rId11"/>
    <p:sldId id="284" r:id="rId12"/>
    <p:sldId id="275" r:id="rId13"/>
    <p:sldId id="273" r:id="rId14"/>
    <p:sldId id="263" r:id="rId15"/>
    <p:sldId id="277" r:id="rId16"/>
    <p:sldId id="276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ED2F8-F9C5-463B-8A7A-7043B50642D7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C94140DD-68EE-449D-B0AE-5F52416E5C8C}">
      <dgm:prSet phldrT="[Text]"/>
      <dgm:spPr/>
      <dgm:t>
        <a:bodyPr/>
        <a:lstStyle/>
        <a:p>
          <a:r>
            <a:rPr lang="en-CA" dirty="0" smtClean="0"/>
            <a:t>Yours</a:t>
          </a:r>
          <a:endParaRPr lang="en-CA" dirty="0"/>
        </a:p>
      </dgm:t>
    </dgm:pt>
    <dgm:pt modelId="{DB0DEFC5-DADD-41BC-BEBD-77842A8A711D}" type="parTrans" cxnId="{96A5CE9E-361E-4767-ADDC-C15BE8BB80FD}">
      <dgm:prSet/>
      <dgm:spPr/>
      <dgm:t>
        <a:bodyPr/>
        <a:lstStyle/>
        <a:p>
          <a:endParaRPr lang="en-CA"/>
        </a:p>
      </dgm:t>
    </dgm:pt>
    <dgm:pt modelId="{3BC01EF6-08CF-4F4A-8F3C-F76F2AE05661}" type="sibTrans" cxnId="{96A5CE9E-361E-4767-ADDC-C15BE8BB80FD}">
      <dgm:prSet/>
      <dgm:spPr/>
      <dgm:t>
        <a:bodyPr/>
        <a:lstStyle/>
        <a:p>
          <a:endParaRPr lang="en-CA"/>
        </a:p>
      </dgm:t>
    </dgm:pt>
    <dgm:pt modelId="{99E6DC34-9C61-4356-A94A-91D3A8F9CFFE}">
      <dgm:prSet phldrT="[Text]"/>
      <dgm:spPr/>
      <dgm:t>
        <a:bodyPr/>
        <a:lstStyle/>
        <a:p>
          <a:r>
            <a:rPr lang="en-CA" dirty="0" smtClean="0"/>
            <a:t>Personality</a:t>
          </a:r>
          <a:endParaRPr lang="en-CA" dirty="0"/>
        </a:p>
      </dgm:t>
    </dgm:pt>
    <dgm:pt modelId="{3EF16A51-7E40-4912-844E-FFCA49AC4458}" type="parTrans" cxnId="{CBDB8F3E-2E5B-4A15-B273-8FC8EBA2ECAA}">
      <dgm:prSet/>
      <dgm:spPr/>
      <dgm:t>
        <a:bodyPr/>
        <a:lstStyle/>
        <a:p>
          <a:endParaRPr lang="en-CA"/>
        </a:p>
      </dgm:t>
    </dgm:pt>
    <dgm:pt modelId="{8301D434-4E6D-40BA-8CCF-BB1BA62C70D4}" type="sibTrans" cxnId="{CBDB8F3E-2E5B-4A15-B273-8FC8EBA2ECAA}">
      <dgm:prSet/>
      <dgm:spPr/>
      <dgm:t>
        <a:bodyPr/>
        <a:lstStyle/>
        <a:p>
          <a:endParaRPr lang="en-CA"/>
        </a:p>
      </dgm:t>
    </dgm:pt>
    <dgm:pt modelId="{1F2CDA92-D35C-4169-B6E9-4C76D98F6B5F}">
      <dgm:prSet phldrT="[Text]"/>
      <dgm:spPr/>
      <dgm:t>
        <a:bodyPr/>
        <a:lstStyle/>
        <a:p>
          <a:r>
            <a:rPr lang="en-CA" dirty="0" smtClean="0"/>
            <a:t>Uniqueness</a:t>
          </a:r>
          <a:endParaRPr lang="en-CA" dirty="0"/>
        </a:p>
      </dgm:t>
    </dgm:pt>
    <dgm:pt modelId="{3CA7E7F5-0A47-4130-8B71-2A31E22395D3}" type="parTrans" cxnId="{0472EE11-18E5-4240-B4AC-9A95B86F1373}">
      <dgm:prSet/>
      <dgm:spPr/>
      <dgm:t>
        <a:bodyPr/>
        <a:lstStyle/>
        <a:p>
          <a:endParaRPr lang="en-CA"/>
        </a:p>
      </dgm:t>
    </dgm:pt>
    <dgm:pt modelId="{53D3EDCD-97AF-4AD0-A917-55885DC3E065}" type="sibTrans" cxnId="{0472EE11-18E5-4240-B4AC-9A95B86F1373}">
      <dgm:prSet/>
      <dgm:spPr/>
      <dgm:t>
        <a:bodyPr/>
        <a:lstStyle/>
        <a:p>
          <a:endParaRPr lang="en-CA"/>
        </a:p>
      </dgm:t>
    </dgm:pt>
    <dgm:pt modelId="{DDF2327D-CEA6-4E55-A5FE-196FD6F80A76}">
      <dgm:prSet phldrT="[Text]"/>
      <dgm:spPr/>
      <dgm:t>
        <a:bodyPr/>
        <a:lstStyle/>
        <a:p>
          <a:r>
            <a:rPr lang="en-CA" dirty="0" smtClean="0"/>
            <a:t>Your Business’</a:t>
          </a:r>
          <a:endParaRPr lang="en-CA" dirty="0"/>
        </a:p>
      </dgm:t>
    </dgm:pt>
    <dgm:pt modelId="{8EB02559-7569-46DD-B811-66A257EFA1D4}" type="parTrans" cxnId="{351781DF-1E76-43FE-A260-097F68CF0F73}">
      <dgm:prSet/>
      <dgm:spPr/>
      <dgm:t>
        <a:bodyPr/>
        <a:lstStyle/>
        <a:p>
          <a:endParaRPr lang="en-CA"/>
        </a:p>
      </dgm:t>
    </dgm:pt>
    <dgm:pt modelId="{BDEE8273-027B-4A0A-8914-C2612BB522A9}" type="sibTrans" cxnId="{351781DF-1E76-43FE-A260-097F68CF0F73}">
      <dgm:prSet/>
      <dgm:spPr/>
      <dgm:t>
        <a:bodyPr/>
        <a:lstStyle/>
        <a:p>
          <a:endParaRPr lang="en-CA"/>
        </a:p>
      </dgm:t>
    </dgm:pt>
    <dgm:pt modelId="{DEF6A0AB-1B65-46BC-9103-F9F6C4D11579}">
      <dgm:prSet phldrT="[Text]"/>
      <dgm:spPr/>
      <dgm:t>
        <a:bodyPr/>
        <a:lstStyle/>
        <a:p>
          <a:r>
            <a:rPr lang="en-CA" dirty="0" smtClean="0"/>
            <a:t>Intellectual Property</a:t>
          </a:r>
          <a:endParaRPr lang="en-CA" dirty="0"/>
        </a:p>
      </dgm:t>
    </dgm:pt>
    <dgm:pt modelId="{DF132436-4713-4107-ABCB-FC04291F7454}" type="parTrans" cxnId="{B8DE1BC2-9011-4F49-83F3-3BEDB67DA383}">
      <dgm:prSet/>
      <dgm:spPr/>
      <dgm:t>
        <a:bodyPr/>
        <a:lstStyle/>
        <a:p>
          <a:endParaRPr lang="en-CA"/>
        </a:p>
      </dgm:t>
    </dgm:pt>
    <dgm:pt modelId="{1A62A75E-1BAF-4924-B693-59C8AB25F3CA}" type="sibTrans" cxnId="{B8DE1BC2-9011-4F49-83F3-3BEDB67DA383}">
      <dgm:prSet/>
      <dgm:spPr/>
      <dgm:t>
        <a:bodyPr/>
        <a:lstStyle/>
        <a:p>
          <a:endParaRPr lang="en-CA"/>
        </a:p>
      </dgm:t>
    </dgm:pt>
    <dgm:pt modelId="{71F2E964-EEE0-4D86-AEE4-77268A31B268}">
      <dgm:prSet phldrT="[Text]"/>
      <dgm:spPr/>
      <dgm:t>
        <a:bodyPr/>
        <a:lstStyle/>
        <a:p>
          <a:r>
            <a:rPr lang="en-CA" dirty="0" smtClean="0"/>
            <a:t>Infrastructure</a:t>
          </a:r>
          <a:endParaRPr lang="en-CA" dirty="0"/>
        </a:p>
      </dgm:t>
    </dgm:pt>
    <dgm:pt modelId="{CF5F7A7F-5334-48CD-93D8-97A0F115DA1A}" type="parTrans" cxnId="{178995C9-F01A-4687-AA95-BBE0DBA8E1CF}">
      <dgm:prSet/>
      <dgm:spPr/>
      <dgm:t>
        <a:bodyPr/>
        <a:lstStyle/>
        <a:p>
          <a:endParaRPr lang="en-CA"/>
        </a:p>
      </dgm:t>
    </dgm:pt>
    <dgm:pt modelId="{D0490C80-118F-4C00-8DEB-5610AABDCD76}" type="sibTrans" cxnId="{178995C9-F01A-4687-AA95-BBE0DBA8E1CF}">
      <dgm:prSet/>
      <dgm:spPr/>
      <dgm:t>
        <a:bodyPr/>
        <a:lstStyle/>
        <a:p>
          <a:endParaRPr lang="en-CA"/>
        </a:p>
      </dgm:t>
    </dgm:pt>
    <dgm:pt modelId="{EE12D304-20E2-4810-923C-1907497A7EEE}">
      <dgm:prSet/>
      <dgm:spPr/>
      <dgm:t>
        <a:bodyPr/>
        <a:lstStyle/>
        <a:p>
          <a:r>
            <a:rPr lang="en-CA" dirty="0" smtClean="0"/>
            <a:t>Experience</a:t>
          </a:r>
          <a:endParaRPr lang="en-CA" dirty="0"/>
        </a:p>
      </dgm:t>
    </dgm:pt>
    <dgm:pt modelId="{7419521B-5C12-41EA-992E-5DE3D94B6290}" type="parTrans" cxnId="{E163CD4D-13BA-42FD-A7AE-4FA53B501A4A}">
      <dgm:prSet/>
      <dgm:spPr/>
      <dgm:t>
        <a:bodyPr/>
        <a:lstStyle/>
        <a:p>
          <a:endParaRPr lang="en-CA"/>
        </a:p>
      </dgm:t>
    </dgm:pt>
    <dgm:pt modelId="{81FFD143-8AA4-4DA8-9F5B-C4D6B117D5CC}" type="sibTrans" cxnId="{E163CD4D-13BA-42FD-A7AE-4FA53B501A4A}">
      <dgm:prSet/>
      <dgm:spPr/>
      <dgm:t>
        <a:bodyPr/>
        <a:lstStyle/>
        <a:p>
          <a:endParaRPr lang="en-CA"/>
        </a:p>
      </dgm:t>
    </dgm:pt>
    <dgm:pt modelId="{5486737C-FA17-4515-B803-2FF9D94AF432}">
      <dgm:prSet phldrT="[Text]"/>
      <dgm:spPr/>
      <dgm:t>
        <a:bodyPr/>
        <a:lstStyle/>
        <a:p>
          <a:r>
            <a:rPr lang="en-CA" dirty="0" smtClean="0"/>
            <a:t>Employees / Customers</a:t>
          </a:r>
          <a:endParaRPr lang="en-CA" dirty="0"/>
        </a:p>
      </dgm:t>
    </dgm:pt>
    <dgm:pt modelId="{AFB1E473-B36A-4BEC-946F-1C214305E4BF}" type="parTrans" cxnId="{68CB5F9E-5557-463F-BD8E-4D61DD14A049}">
      <dgm:prSet/>
      <dgm:spPr/>
      <dgm:t>
        <a:bodyPr/>
        <a:lstStyle/>
        <a:p>
          <a:endParaRPr lang="en-CA"/>
        </a:p>
      </dgm:t>
    </dgm:pt>
    <dgm:pt modelId="{ECCE067C-39E8-4CE7-90F8-6C1CD10C9257}" type="sibTrans" cxnId="{68CB5F9E-5557-463F-BD8E-4D61DD14A049}">
      <dgm:prSet/>
      <dgm:spPr/>
      <dgm:t>
        <a:bodyPr/>
        <a:lstStyle/>
        <a:p>
          <a:endParaRPr lang="en-CA"/>
        </a:p>
      </dgm:t>
    </dgm:pt>
    <dgm:pt modelId="{48FBBCB0-EF9F-4B69-9A1E-A8B1759112D5}">
      <dgm:prSet phldrT="[Text]"/>
      <dgm:spPr/>
      <dgm:t>
        <a:bodyPr/>
        <a:lstStyle/>
        <a:p>
          <a:r>
            <a:rPr lang="en-CA" dirty="0" smtClean="0"/>
            <a:t>Position in Market</a:t>
          </a:r>
          <a:endParaRPr lang="en-CA" dirty="0"/>
        </a:p>
      </dgm:t>
    </dgm:pt>
    <dgm:pt modelId="{54846662-8E96-4511-8128-1DF8E1E62736}" type="parTrans" cxnId="{3DEAB16B-99EB-4B9C-808B-0C7CD0FA7AE4}">
      <dgm:prSet/>
      <dgm:spPr/>
      <dgm:t>
        <a:bodyPr/>
        <a:lstStyle/>
        <a:p>
          <a:endParaRPr lang="en-CA"/>
        </a:p>
      </dgm:t>
    </dgm:pt>
    <dgm:pt modelId="{D94D5743-D5DD-4514-95DC-9F6B3A1206B3}" type="sibTrans" cxnId="{3DEAB16B-99EB-4B9C-808B-0C7CD0FA7AE4}">
      <dgm:prSet/>
      <dgm:spPr/>
      <dgm:t>
        <a:bodyPr/>
        <a:lstStyle/>
        <a:p>
          <a:endParaRPr lang="en-CA"/>
        </a:p>
      </dgm:t>
    </dgm:pt>
    <dgm:pt modelId="{A021AC08-E0FB-4BE6-872F-B1F716918BD4}" type="pres">
      <dgm:prSet presAssocID="{770ED2F8-F9C5-463B-8A7A-7043B50642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601B3905-8913-4C99-9F57-65DD20253BD4}" type="pres">
      <dgm:prSet presAssocID="{C94140DD-68EE-449D-B0AE-5F52416E5C8C}" presName="linNode" presStyleCnt="0"/>
      <dgm:spPr/>
      <dgm:t>
        <a:bodyPr/>
        <a:lstStyle/>
        <a:p>
          <a:endParaRPr lang="en-CA"/>
        </a:p>
      </dgm:t>
    </dgm:pt>
    <dgm:pt modelId="{B29DCC4C-6386-4272-B29F-3523E32CDCA5}" type="pres">
      <dgm:prSet presAssocID="{C94140DD-68EE-449D-B0AE-5F52416E5C8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F8C72A2-132C-46AB-B20F-0F4C876E0E5B}" type="pres">
      <dgm:prSet presAssocID="{C94140DD-68EE-449D-B0AE-5F52416E5C8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8BC1A9C-AB81-444C-B794-4F8A7CE26BE5}" type="pres">
      <dgm:prSet presAssocID="{3BC01EF6-08CF-4F4A-8F3C-F76F2AE05661}" presName="spacing" presStyleCnt="0"/>
      <dgm:spPr/>
      <dgm:t>
        <a:bodyPr/>
        <a:lstStyle/>
        <a:p>
          <a:endParaRPr lang="en-CA"/>
        </a:p>
      </dgm:t>
    </dgm:pt>
    <dgm:pt modelId="{7F0B3E3E-791A-46D4-816E-75BFD192682E}" type="pres">
      <dgm:prSet presAssocID="{DDF2327D-CEA6-4E55-A5FE-196FD6F80A76}" presName="linNode" presStyleCnt="0"/>
      <dgm:spPr/>
      <dgm:t>
        <a:bodyPr/>
        <a:lstStyle/>
        <a:p>
          <a:endParaRPr lang="en-CA"/>
        </a:p>
      </dgm:t>
    </dgm:pt>
    <dgm:pt modelId="{E1AF11A7-42AF-4FAC-A8C8-4BDBCDA8C0F9}" type="pres">
      <dgm:prSet presAssocID="{DDF2327D-CEA6-4E55-A5FE-196FD6F80A7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BDDCEC8-3D22-4F9E-88CE-50E72B69F85F}" type="pres">
      <dgm:prSet presAssocID="{DDF2327D-CEA6-4E55-A5FE-196FD6F80A7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32C00EB-0083-44E4-9078-61CBEBBF3B27}" type="presOf" srcId="{DEF6A0AB-1B65-46BC-9103-F9F6C4D11579}" destId="{5BDDCEC8-3D22-4F9E-88CE-50E72B69F85F}" srcOrd="0" destOrd="0" presId="urn:microsoft.com/office/officeart/2005/8/layout/vList6"/>
    <dgm:cxn modelId="{338FCCCA-9189-4AA0-BE2B-6C77969CE63D}" type="presOf" srcId="{48FBBCB0-EF9F-4B69-9A1E-A8B1759112D5}" destId="{5BDDCEC8-3D22-4F9E-88CE-50E72B69F85F}" srcOrd="0" destOrd="3" presId="urn:microsoft.com/office/officeart/2005/8/layout/vList6"/>
    <dgm:cxn modelId="{0472EE11-18E5-4240-B4AC-9A95B86F1373}" srcId="{C94140DD-68EE-449D-B0AE-5F52416E5C8C}" destId="{1F2CDA92-D35C-4169-B6E9-4C76D98F6B5F}" srcOrd="2" destOrd="0" parTransId="{3CA7E7F5-0A47-4130-8B71-2A31E22395D3}" sibTransId="{53D3EDCD-97AF-4AD0-A917-55885DC3E065}"/>
    <dgm:cxn modelId="{178995C9-F01A-4687-AA95-BBE0DBA8E1CF}" srcId="{DDF2327D-CEA6-4E55-A5FE-196FD6F80A76}" destId="{71F2E964-EEE0-4D86-AEE4-77268A31B268}" srcOrd="2" destOrd="0" parTransId="{CF5F7A7F-5334-48CD-93D8-97A0F115DA1A}" sibTransId="{D0490C80-118F-4C00-8DEB-5610AABDCD76}"/>
    <dgm:cxn modelId="{01822280-677A-4775-AF33-BDE774DF348B}" type="presOf" srcId="{770ED2F8-F9C5-463B-8A7A-7043B50642D7}" destId="{A021AC08-E0FB-4BE6-872F-B1F716918BD4}" srcOrd="0" destOrd="0" presId="urn:microsoft.com/office/officeart/2005/8/layout/vList6"/>
    <dgm:cxn modelId="{62D775AB-7301-416D-853C-19D6E793C6BD}" type="presOf" srcId="{EE12D304-20E2-4810-923C-1907497A7EEE}" destId="{DF8C72A2-132C-46AB-B20F-0F4C876E0E5B}" srcOrd="0" destOrd="1" presId="urn:microsoft.com/office/officeart/2005/8/layout/vList6"/>
    <dgm:cxn modelId="{C9876525-836A-4729-A779-308D0515ABA9}" type="presOf" srcId="{5486737C-FA17-4515-B803-2FF9D94AF432}" destId="{5BDDCEC8-3D22-4F9E-88CE-50E72B69F85F}" srcOrd="0" destOrd="1" presId="urn:microsoft.com/office/officeart/2005/8/layout/vList6"/>
    <dgm:cxn modelId="{CBDB8F3E-2E5B-4A15-B273-8FC8EBA2ECAA}" srcId="{C94140DD-68EE-449D-B0AE-5F52416E5C8C}" destId="{99E6DC34-9C61-4356-A94A-91D3A8F9CFFE}" srcOrd="0" destOrd="0" parTransId="{3EF16A51-7E40-4912-844E-FFCA49AC4458}" sibTransId="{8301D434-4E6D-40BA-8CCF-BB1BA62C70D4}"/>
    <dgm:cxn modelId="{351781DF-1E76-43FE-A260-097F68CF0F73}" srcId="{770ED2F8-F9C5-463B-8A7A-7043B50642D7}" destId="{DDF2327D-CEA6-4E55-A5FE-196FD6F80A76}" srcOrd="1" destOrd="0" parTransId="{8EB02559-7569-46DD-B811-66A257EFA1D4}" sibTransId="{BDEE8273-027B-4A0A-8914-C2612BB522A9}"/>
    <dgm:cxn modelId="{96A5CE9E-361E-4767-ADDC-C15BE8BB80FD}" srcId="{770ED2F8-F9C5-463B-8A7A-7043B50642D7}" destId="{C94140DD-68EE-449D-B0AE-5F52416E5C8C}" srcOrd="0" destOrd="0" parTransId="{DB0DEFC5-DADD-41BC-BEBD-77842A8A711D}" sibTransId="{3BC01EF6-08CF-4F4A-8F3C-F76F2AE05661}"/>
    <dgm:cxn modelId="{E163CD4D-13BA-42FD-A7AE-4FA53B501A4A}" srcId="{C94140DD-68EE-449D-B0AE-5F52416E5C8C}" destId="{EE12D304-20E2-4810-923C-1907497A7EEE}" srcOrd="1" destOrd="0" parTransId="{7419521B-5C12-41EA-992E-5DE3D94B6290}" sibTransId="{81FFD143-8AA4-4DA8-9F5B-C4D6B117D5CC}"/>
    <dgm:cxn modelId="{B8DE1BC2-9011-4F49-83F3-3BEDB67DA383}" srcId="{DDF2327D-CEA6-4E55-A5FE-196FD6F80A76}" destId="{DEF6A0AB-1B65-46BC-9103-F9F6C4D11579}" srcOrd="0" destOrd="0" parTransId="{DF132436-4713-4107-ABCB-FC04291F7454}" sibTransId="{1A62A75E-1BAF-4924-B693-59C8AB25F3CA}"/>
    <dgm:cxn modelId="{3DEAB16B-99EB-4B9C-808B-0C7CD0FA7AE4}" srcId="{DDF2327D-CEA6-4E55-A5FE-196FD6F80A76}" destId="{48FBBCB0-EF9F-4B69-9A1E-A8B1759112D5}" srcOrd="3" destOrd="0" parTransId="{54846662-8E96-4511-8128-1DF8E1E62736}" sibTransId="{D94D5743-D5DD-4514-95DC-9F6B3A1206B3}"/>
    <dgm:cxn modelId="{5F395150-0F23-4B43-B9C5-F6A05AD1121B}" type="presOf" srcId="{99E6DC34-9C61-4356-A94A-91D3A8F9CFFE}" destId="{DF8C72A2-132C-46AB-B20F-0F4C876E0E5B}" srcOrd="0" destOrd="0" presId="urn:microsoft.com/office/officeart/2005/8/layout/vList6"/>
    <dgm:cxn modelId="{B5516CFD-B2B2-4234-9034-B1E3536345ED}" type="presOf" srcId="{1F2CDA92-D35C-4169-B6E9-4C76D98F6B5F}" destId="{DF8C72A2-132C-46AB-B20F-0F4C876E0E5B}" srcOrd="0" destOrd="2" presId="urn:microsoft.com/office/officeart/2005/8/layout/vList6"/>
    <dgm:cxn modelId="{CA8658AC-2D74-4686-BA35-17FAEBA88732}" type="presOf" srcId="{DDF2327D-CEA6-4E55-A5FE-196FD6F80A76}" destId="{E1AF11A7-42AF-4FAC-A8C8-4BDBCDA8C0F9}" srcOrd="0" destOrd="0" presId="urn:microsoft.com/office/officeart/2005/8/layout/vList6"/>
    <dgm:cxn modelId="{68CB5F9E-5557-463F-BD8E-4D61DD14A049}" srcId="{DDF2327D-CEA6-4E55-A5FE-196FD6F80A76}" destId="{5486737C-FA17-4515-B803-2FF9D94AF432}" srcOrd="1" destOrd="0" parTransId="{AFB1E473-B36A-4BEC-946F-1C214305E4BF}" sibTransId="{ECCE067C-39E8-4CE7-90F8-6C1CD10C9257}"/>
    <dgm:cxn modelId="{8B84C442-9338-4295-BF5F-7056F195E386}" type="presOf" srcId="{C94140DD-68EE-449D-B0AE-5F52416E5C8C}" destId="{B29DCC4C-6386-4272-B29F-3523E32CDCA5}" srcOrd="0" destOrd="0" presId="urn:microsoft.com/office/officeart/2005/8/layout/vList6"/>
    <dgm:cxn modelId="{55694CEB-2D15-4D02-A314-466AAB4F482A}" type="presOf" srcId="{71F2E964-EEE0-4D86-AEE4-77268A31B268}" destId="{5BDDCEC8-3D22-4F9E-88CE-50E72B69F85F}" srcOrd="0" destOrd="2" presId="urn:microsoft.com/office/officeart/2005/8/layout/vList6"/>
    <dgm:cxn modelId="{E2EA29DF-45AF-4413-8B09-3437B7B014A9}" type="presParOf" srcId="{A021AC08-E0FB-4BE6-872F-B1F716918BD4}" destId="{601B3905-8913-4C99-9F57-65DD20253BD4}" srcOrd="0" destOrd="0" presId="urn:microsoft.com/office/officeart/2005/8/layout/vList6"/>
    <dgm:cxn modelId="{8D028B90-5D7C-424E-AF10-EE7AFA6C69E9}" type="presParOf" srcId="{601B3905-8913-4C99-9F57-65DD20253BD4}" destId="{B29DCC4C-6386-4272-B29F-3523E32CDCA5}" srcOrd="0" destOrd="0" presId="urn:microsoft.com/office/officeart/2005/8/layout/vList6"/>
    <dgm:cxn modelId="{9768324A-CE2B-439E-8595-91C4BD76E6E3}" type="presParOf" srcId="{601B3905-8913-4C99-9F57-65DD20253BD4}" destId="{DF8C72A2-132C-46AB-B20F-0F4C876E0E5B}" srcOrd="1" destOrd="0" presId="urn:microsoft.com/office/officeart/2005/8/layout/vList6"/>
    <dgm:cxn modelId="{D76667B4-4D4C-4571-A5A1-A1E56C0C4B30}" type="presParOf" srcId="{A021AC08-E0FB-4BE6-872F-B1F716918BD4}" destId="{18BC1A9C-AB81-444C-B794-4F8A7CE26BE5}" srcOrd="1" destOrd="0" presId="urn:microsoft.com/office/officeart/2005/8/layout/vList6"/>
    <dgm:cxn modelId="{95FCE58F-67CA-4045-B04D-CA26AB2FF0C4}" type="presParOf" srcId="{A021AC08-E0FB-4BE6-872F-B1F716918BD4}" destId="{7F0B3E3E-791A-46D4-816E-75BFD192682E}" srcOrd="2" destOrd="0" presId="urn:microsoft.com/office/officeart/2005/8/layout/vList6"/>
    <dgm:cxn modelId="{26406EC6-7E1A-4EA6-AF12-961E7A80F542}" type="presParOf" srcId="{7F0B3E3E-791A-46D4-816E-75BFD192682E}" destId="{E1AF11A7-42AF-4FAC-A8C8-4BDBCDA8C0F9}" srcOrd="0" destOrd="0" presId="urn:microsoft.com/office/officeart/2005/8/layout/vList6"/>
    <dgm:cxn modelId="{C778B434-80CE-43AD-BA56-D964603A2B89}" type="presParOf" srcId="{7F0B3E3E-791A-46D4-816E-75BFD192682E}" destId="{5BDDCEC8-3D22-4F9E-88CE-50E72B69F8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51DD7-C698-4F19-99CB-24066DE9D5BB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6D28C9FA-221F-4D8B-810F-19C176CF9254}">
      <dgm:prSet phldrT="[Text]"/>
      <dgm:spPr/>
      <dgm:t>
        <a:bodyPr/>
        <a:lstStyle/>
        <a:p>
          <a:r>
            <a:rPr lang="en-CA" dirty="0" smtClean="0"/>
            <a:t>Trends</a:t>
          </a:r>
          <a:endParaRPr lang="en-CA" dirty="0"/>
        </a:p>
      </dgm:t>
    </dgm:pt>
    <dgm:pt modelId="{C54CCE7B-33CB-4F99-A8C9-5C569C503EAD}" type="parTrans" cxnId="{48BF1477-468C-432C-9455-C442EA237457}">
      <dgm:prSet/>
      <dgm:spPr/>
      <dgm:t>
        <a:bodyPr/>
        <a:lstStyle/>
        <a:p>
          <a:endParaRPr lang="en-CA"/>
        </a:p>
      </dgm:t>
    </dgm:pt>
    <dgm:pt modelId="{6D03B454-DFDE-4FF9-8C3D-95EF59219EE3}" type="sibTrans" cxnId="{48BF1477-468C-432C-9455-C442EA237457}">
      <dgm:prSet/>
      <dgm:spPr/>
      <dgm:t>
        <a:bodyPr/>
        <a:lstStyle/>
        <a:p>
          <a:endParaRPr lang="en-CA"/>
        </a:p>
      </dgm:t>
    </dgm:pt>
    <dgm:pt modelId="{F538CC1E-77F4-4DAA-955F-04B5DB3F258F}">
      <dgm:prSet phldrT="[Text]"/>
      <dgm:spPr/>
      <dgm:t>
        <a:bodyPr/>
        <a:lstStyle/>
        <a:p>
          <a:r>
            <a:rPr lang="en-CA" dirty="0" smtClean="0"/>
            <a:t>Customers</a:t>
          </a:r>
        </a:p>
        <a:p>
          <a:r>
            <a:rPr lang="en-CA" dirty="0" smtClean="0"/>
            <a:t>Habits</a:t>
          </a:r>
          <a:endParaRPr lang="en-CA" dirty="0"/>
        </a:p>
      </dgm:t>
    </dgm:pt>
    <dgm:pt modelId="{A1393111-4057-4071-8BCD-43AB3220AB59}" type="parTrans" cxnId="{A3424B51-D66B-4215-BE91-959626CC022B}">
      <dgm:prSet/>
      <dgm:spPr/>
      <dgm:t>
        <a:bodyPr/>
        <a:lstStyle/>
        <a:p>
          <a:endParaRPr lang="en-CA"/>
        </a:p>
      </dgm:t>
    </dgm:pt>
    <dgm:pt modelId="{D29076C2-B679-4CFD-82E3-70FD60EE5ECE}" type="sibTrans" cxnId="{A3424B51-D66B-4215-BE91-959626CC022B}">
      <dgm:prSet/>
      <dgm:spPr/>
      <dgm:t>
        <a:bodyPr/>
        <a:lstStyle/>
        <a:p>
          <a:endParaRPr lang="en-CA"/>
        </a:p>
      </dgm:t>
    </dgm:pt>
    <dgm:pt modelId="{22630B4E-A26A-4846-93D2-6D73244C7A4A}">
      <dgm:prSet phldrT="[Text]"/>
      <dgm:spPr/>
      <dgm:t>
        <a:bodyPr/>
        <a:lstStyle/>
        <a:p>
          <a:r>
            <a:rPr lang="en-CA" dirty="0" smtClean="0"/>
            <a:t>Environment Changes</a:t>
          </a:r>
          <a:endParaRPr lang="en-CA" dirty="0"/>
        </a:p>
      </dgm:t>
    </dgm:pt>
    <dgm:pt modelId="{FCA23E9A-AF2D-46FA-A575-74BC725996AD}" type="parTrans" cxnId="{91250B44-6DC2-4272-AA31-C93BBEC03003}">
      <dgm:prSet/>
      <dgm:spPr/>
      <dgm:t>
        <a:bodyPr/>
        <a:lstStyle/>
        <a:p>
          <a:endParaRPr lang="en-CA"/>
        </a:p>
      </dgm:t>
    </dgm:pt>
    <dgm:pt modelId="{26272D0B-C8ED-4208-BDE6-DD91060F5332}" type="sibTrans" cxnId="{91250B44-6DC2-4272-AA31-C93BBEC03003}">
      <dgm:prSet/>
      <dgm:spPr/>
      <dgm:t>
        <a:bodyPr/>
        <a:lstStyle/>
        <a:p>
          <a:endParaRPr lang="en-CA"/>
        </a:p>
      </dgm:t>
    </dgm:pt>
    <dgm:pt modelId="{42647A76-63E9-45A5-8EB1-DB11F29D95DB}">
      <dgm:prSet phldrT="[Text]"/>
      <dgm:spPr/>
      <dgm:t>
        <a:bodyPr/>
        <a:lstStyle/>
        <a:p>
          <a:r>
            <a:rPr lang="en-CA" dirty="0" smtClean="0"/>
            <a:t>Opportunities</a:t>
          </a:r>
          <a:endParaRPr lang="en-CA" dirty="0"/>
        </a:p>
      </dgm:t>
    </dgm:pt>
    <dgm:pt modelId="{4B6748EE-DB79-4F0F-98B5-727D37C88253}" type="parTrans" cxnId="{4DB80555-1940-46EB-A7BA-A39CE9068367}">
      <dgm:prSet/>
      <dgm:spPr/>
      <dgm:t>
        <a:bodyPr/>
        <a:lstStyle/>
        <a:p>
          <a:endParaRPr lang="en-CA"/>
        </a:p>
      </dgm:t>
    </dgm:pt>
    <dgm:pt modelId="{D7F95004-CD04-4C1D-8218-4A65AFF51C03}" type="sibTrans" cxnId="{4DB80555-1940-46EB-A7BA-A39CE9068367}">
      <dgm:prSet/>
      <dgm:spPr/>
      <dgm:t>
        <a:bodyPr/>
        <a:lstStyle/>
        <a:p>
          <a:endParaRPr lang="en-CA"/>
        </a:p>
      </dgm:t>
    </dgm:pt>
    <dgm:pt modelId="{2CC97252-391E-4874-9916-9F461AD35AC4}" type="pres">
      <dgm:prSet presAssocID="{68851DD7-C698-4F19-99CB-24066DE9D5B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DCC960E-982D-4C58-B6E0-839571637638}" type="pres">
      <dgm:prSet presAssocID="{68851DD7-C698-4F19-99CB-24066DE9D5BB}" presName="ellipse" presStyleLbl="trBgShp" presStyleIdx="0" presStyleCnt="1"/>
      <dgm:spPr/>
      <dgm:t>
        <a:bodyPr/>
        <a:lstStyle/>
        <a:p>
          <a:endParaRPr lang="en-CA"/>
        </a:p>
      </dgm:t>
    </dgm:pt>
    <dgm:pt modelId="{8E489A78-AB66-4A08-860E-4AB3F4935B69}" type="pres">
      <dgm:prSet presAssocID="{68851DD7-C698-4F19-99CB-24066DE9D5BB}" presName="arrow1" presStyleLbl="fgShp" presStyleIdx="0" presStyleCnt="1"/>
      <dgm:spPr/>
      <dgm:t>
        <a:bodyPr/>
        <a:lstStyle/>
        <a:p>
          <a:endParaRPr lang="en-CA"/>
        </a:p>
      </dgm:t>
    </dgm:pt>
    <dgm:pt modelId="{EE46DAAA-B961-44F2-A66A-73BDDD806A2E}" type="pres">
      <dgm:prSet presAssocID="{68851DD7-C698-4F19-99CB-24066DE9D5B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A01946D-9E02-4E81-905E-07622D6CA468}" type="pres">
      <dgm:prSet presAssocID="{F538CC1E-77F4-4DAA-955F-04B5DB3F258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9AEA0A-DBB9-4905-A5BB-37633CCEE9BF}" type="pres">
      <dgm:prSet presAssocID="{22630B4E-A26A-4846-93D2-6D73244C7A4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36071BD-9C81-4F01-88F2-E03B9EDFBA9B}" type="pres">
      <dgm:prSet presAssocID="{42647A76-63E9-45A5-8EB1-DB11F29D95D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73F0D11-E6B3-4375-A88C-5E2305201B9B}" type="pres">
      <dgm:prSet presAssocID="{68851DD7-C698-4F19-99CB-24066DE9D5BB}" presName="funnel" presStyleLbl="trAlignAcc1" presStyleIdx="0" presStyleCnt="1"/>
      <dgm:spPr/>
      <dgm:t>
        <a:bodyPr/>
        <a:lstStyle/>
        <a:p>
          <a:endParaRPr lang="en-CA"/>
        </a:p>
      </dgm:t>
    </dgm:pt>
  </dgm:ptLst>
  <dgm:cxnLst>
    <dgm:cxn modelId="{97D3D808-E850-4B2D-8351-34E9A510F63F}" type="presOf" srcId="{68851DD7-C698-4F19-99CB-24066DE9D5BB}" destId="{2CC97252-391E-4874-9916-9F461AD35AC4}" srcOrd="0" destOrd="0" presId="urn:microsoft.com/office/officeart/2005/8/layout/funnel1"/>
    <dgm:cxn modelId="{A3424B51-D66B-4215-BE91-959626CC022B}" srcId="{68851DD7-C698-4F19-99CB-24066DE9D5BB}" destId="{F538CC1E-77F4-4DAA-955F-04B5DB3F258F}" srcOrd="1" destOrd="0" parTransId="{A1393111-4057-4071-8BCD-43AB3220AB59}" sibTransId="{D29076C2-B679-4CFD-82E3-70FD60EE5ECE}"/>
    <dgm:cxn modelId="{91250B44-6DC2-4272-AA31-C93BBEC03003}" srcId="{68851DD7-C698-4F19-99CB-24066DE9D5BB}" destId="{22630B4E-A26A-4846-93D2-6D73244C7A4A}" srcOrd="2" destOrd="0" parTransId="{FCA23E9A-AF2D-46FA-A575-74BC725996AD}" sibTransId="{26272D0B-C8ED-4208-BDE6-DD91060F5332}"/>
    <dgm:cxn modelId="{4EAAA52B-580F-4ABE-8DC5-6ADFB2C98E79}" type="presOf" srcId="{6D28C9FA-221F-4D8B-810F-19C176CF9254}" destId="{B36071BD-9C81-4F01-88F2-E03B9EDFBA9B}" srcOrd="0" destOrd="0" presId="urn:microsoft.com/office/officeart/2005/8/layout/funnel1"/>
    <dgm:cxn modelId="{D11D74DA-C472-4560-BC58-137F7CEFEA91}" type="presOf" srcId="{22630B4E-A26A-4846-93D2-6D73244C7A4A}" destId="{8A01946D-9E02-4E81-905E-07622D6CA468}" srcOrd="0" destOrd="0" presId="urn:microsoft.com/office/officeart/2005/8/layout/funnel1"/>
    <dgm:cxn modelId="{39995491-C37E-48FF-9F34-F8A5BA550DFD}" type="presOf" srcId="{F538CC1E-77F4-4DAA-955F-04B5DB3F258F}" destId="{A59AEA0A-DBB9-4905-A5BB-37633CCEE9BF}" srcOrd="0" destOrd="0" presId="urn:microsoft.com/office/officeart/2005/8/layout/funnel1"/>
    <dgm:cxn modelId="{4DB80555-1940-46EB-A7BA-A39CE9068367}" srcId="{68851DD7-C698-4F19-99CB-24066DE9D5BB}" destId="{42647A76-63E9-45A5-8EB1-DB11F29D95DB}" srcOrd="3" destOrd="0" parTransId="{4B6748EE-DB79-4F0F-98B5-727D37C88253}" sibTransId="{D7F95004-CD04-4C1D-8218-4A65AFF51C03}"/>
    <dgm:cxn modelId="{E85186B4-70DF-4E2E-85E4-1A3CC398FA45}" type="presOf" srcId="{42647A76-63E9-45A5-8EB1-DB11F29D95DB}" destId="{EE46DAAA-B961-44F2-A66A-73BDDD806A2E}" srcOrd="0" destOrd="0" presId="urn:microsoft.com/office/officeart/2005/8/layout/funnel1"/>
    <dgm:cxn modelId="{48BF1477-468C-432C-9455-C442EA237457}" srcId="{68851DD7-C698-4F19-99CB-24066DE9D5BB}" destId="{6D28C9FA-221F-4D8B-810F-19C176CF9254}" srcOrd="0" destOrd="0" parTransId="{C54CCE7B-33CB-4F99-A8C9-5C569C503EAD}" sibTransId="{6D03B454-DFDE-4FF9-8C3D-95EF59219EE3}"/>
    <dgm:cxn modelId="{E9996006-E618-4396-8DC3-C1578B06C8E1}" type="presParOf" srcId="{2CC97252-391E-4874-9916-9F461AD35AC4}" destId="{0DCC960E-982D-4C58-B6E0-839571637638}" srcOrd="0" destOrd="0" presId="urn:microsoft.com/office/officeart/2005/8/layout/funnel1"/>
    <dgm:cxn modelId="{2CA83D34-0FE0-40E2-A1FA-006CB4C140D0}" type="presParOf" srcId="{2CC97252-391E-4874-9916-9F461AD35AC4}" destId="{8E489A78-AB66-4A08-860E-4AB3F4935B69}" srcOrd="1" destOrd="0" presId="urn:microsoft.com/office/officeart/2005/8/layout/funnel1"/>
    <dgm:cxn modelId="{F2DAA492-760A-4A34-BEF9-F52173D1AEF2}" type="presParOf" srcId="{2CC97252-391E-4874-9916-9F461AD35AC4}" destId="{EE46DAAA-B961-44F2-A66A-73BDDD806A2E}" srcOrd="2" destOrd="0" presId="urn:microsoft.com/office/officeart/2005/8/layout/funnel1"/>
    <dgm:cxn modelId="{8A62FB77-47E5-45FD-BE59-BBAEC2EB0003}" type="presParOf" srcId="{2CC97252-391E-4874-9916-9F461AD35AC4}" destId="{8A01946D-9E02-4E81-905E-07622D6CA468}" srcOrd="3" destOrd="0" presId="urn:microsoft.com/office/officeart/2005/8/layout/funnel1"/>
    <dgm:cxn modelId="{56777E5C-9298-4E08-BB2D-DB5EB7BD911F}" type="presParOf" srcId="{2CC97252-391E-4874-9916-9F461AD35AC4}" destId="{A59AEA0A-DBB9-4905-A5BB-37633CCEE9BF}" srcOrd="4" destOrd="0" presId="urn:microsoft.com/office/officeart/2005/8/layout/funnel1"/>
    <dgm:cxn modelId="{116FBF34-64AD-460F-A21F-7177AA04E09C}" type="presParOf" srcId="{2CC97252-391E-4874-9916-9F461AD35AC4}" destId="{B36071BD-9C81-4F01-88F2-E03B9EDFBA9B}" srcOrd="5" destOrd="0" presId="urn:microsoft.com/office/officeart/2005/8/layout/funnel1"/>
    <dgm:cxn modelId="{25AA898E-C61B-4DAD-A1FE-022EF7E62F42}" type="presParOf" srcId="{2CC97252-391E-4874-9916-9F461AD35AC4}" destId="{473F0D11-E6B3-4375-A88C-5E2305201B9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3AB589-0CFE-4740-8B56-E5F99FE4716B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 phldr="1"/>
      <dgm:spPr/>
    </dgm:pt>
    <dgm:pt modelId="{41AD231F-A2F9-48EF-A9CA-446425E83E05}">
      <dgm:prSet phldrT="[Text]"/>
      <dgm:spPr/>
      <dgm:t>
        <a:bodyPr/>
        <a:lstStyle/>
        <a:p>
          <a:r>
            <a:rPr lang="en-CA" dirty="0" smtClean="0"/>
            <a:t>Strengths</a:t>
          </a:r>
          <a:endParaRPr lang="en-CA" dirty="0"/>
        </a:p>
      </dgm:t>
    </dgm:pt>
    <dgm:pt modelId="{E485EEEA-88B4-4C83-96D6-0A36D3E30807}" type="parTrans" cxnId="{B6767049-A32C-405F-8115-9BEDF50519D4}">
      <dgm:prSet/>
      <dgm:spPr/>
      <dgm:t>
        <a:bodyPr/>
        <a:lstStyle/>
        <a:p>
          <a:endParaRPr lang="en-CA"/>
        </a:p>
      </dgm:t>
    </dgm:pt>
    <dgm:pt modelId="{A65B8AB5-F7C2-4AB6-8D4D-5B4600366DB8}" type="sibTrans" cxnId="{B6767049-A32C-405F-8115-9BEDF50519D4}">
      <dgm:prSet/>
      <dgm:spPr/>
      <dgm:t>
        <a:bodyPr/>
        <a:lstStyle/>
        <a:p>
          <a:endParaRPr lang="en-CA"/>
        </a:p>
      </dgm:t>
    </dgm:pt>
    <dgm:pt modelId="{F34592EA-BDEF-470B-A6BE-6BE1C0C2F346}">
      <dgm:prSet phldrT="[Text]"/>
      <dgm:spPr/>
      <dgm:t>
        <a:bodyPr/>
        <a:lstStyle/>
        <a:p>
          <a:r>
            <a:rPr lang="en-CA" dirty="0" smtClean="0"/>
            <a:t>Opportunities</a:t>
          </a:r>
          <a:endParaRPr lang="en-CA" dirty="0"/>
        </a:p>
      </dgm:t>
    </dgm:pt>
    <dgm:pt modelId="{3B5B8952-A4C0-4F9B-A325-64EFAF83B345}" type="parTrans" cxnId="{0698E4F1-B506-4B15-AF40-B005B5294643}">
      <dgm:prSet/>
      <dgm:spPr/>
      <dgm:t>
        <a:bodyPr/>
        <a:lstStyle/>
        <a:p>
          <a:endParaRPr lang="en-CA"/>
        </a:p>
      </dgm:t>
    </dgm:pt>
    <dgm:pt modelId="{9410F786-AD37-4369-B60D-C23F73EDFC63}" type="sibTrans" cxnId="{0698E4F1-B506-4B15-AF40-B005B5294643}">
      <dgm:prSet/>
      <dgm:spPr/>
      <dgm:t>
        <a:bodyPr/>
        <a:lstStyle/>
        <a:p>
          <a:endParaRPr lang="en-CA"/>
        </a:p>
      </dgm:t>
    </dgm:pt>
    <dgm:pt modelId="{07E438B2-6A2F-4897-81F4-555325D50C8C}" type="pres">
      <dgm:prSet presAssocID="{D23AB589-0CFE-4740-8B56-E5F99FE4716B}" presName="compositeShape" presStyleCnt="0">
        <dgm:presLayoutVars>
          <dgm:chMax val="7"/>
          <dgm:dir/>
          <dgm:resizeHandles val="exact"/>
        </dgm:presLayoutVars>
      </dgm:prSet>
      <dgm:spPr/>
    </dgm:pt>
    <dgm:pt modelId="{23AAF6ED-2011-4C1D-A522-2908DA12F44D}" type="pres">
      <dgm:prSet presAssocID="{41AD231F-A2F9-48EF-A9CA-446425E83E05}" presName="circ1" presStyleLbl="vennNode1" presStyleIdx="0" presStyleCnt="2"/>
      <dgm:spPr/>
      <dgm:t>
        <a:bodyPr/>
        <a:lstStyle/>
        <a:p>
          <a:endParaRPr lang="en-CA"/>
        </a:p>
      </dgm:t>
    </dgm:pt>
    <dgm:pt modelId="{318D1ED3-3181-4A5A-9A46-DDC530736519}" type="pres">
      <dgm:prSet presAssocID="{41AD231F-A2F9-48EF-A9CA-446425E83E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8275259-7A6D-4007-B3A0-ADD30D97CFFF}" type="pres">
      <dgm:prSet presAssocID="{F34592EA-BDEF-470B-A6BE-6BE1C0C2F346}" presName="circ2" presStyleLbl="vennNode1" presStyleIdx="1" presStyleCnt="2"/>
      <dgm:spPr/>
      <dgm:t>
        <a:bodyPr/>
        <a:lstStyle/>
        <a:p>
          <a:endParaRPr lang="en-CA"/>
        </a:p>
      </dgm:t>
    </dgm:pt>
    <dgm:pt modelId="{CCB284F4-8F5C-4637-8CC3-2DE2C5A77F3D}" type="pres">
      <dgm:prSet presAssocID="{F34592EA-BDEF-470B-A6BE-6BE1C0C2F3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698E4F1-B506-4B15-AF40-B005B5294643}" srcId="{D23AB589-0CFE-4740-8B56-E5F99FE4716B}" destId="{F34592EA-BDEF-470B-A6BE-6BE1C0C2F346}" srcOrd="1" destOrd="0" parTransId="{3B5B8952-A4C0-4F9B-A325-64EFAF83B345}" sibTransId="{9410F786-AD37-4369-B60D-C23F73EDFC63}"/>
    <dgm:cxn modelId="{9675B743-130F-456C-A7B0-2B4DD1F532CA}" type="presOf" srcId="{D23AB589-0CFE-4740-8B56-E5F99FE4716B}" destId="{07E438B2-6A2F-4897-81F4-555325D50C8C}" srcOrd="0" destOrd="0" presId="urn:microsoft.com/office/officeart/2005/8/layout/venn1"/>
    <dgm:cxn modelId="{B6767049-A32C-405F-8115-9BEDF50519D4}" srcId="{D23AB589-0CFE-4740-8B56-E5F99FE4716B}" destId="{41AD231F-A2F9-48EF-A9CA-446425E83E05}" srcOrd="0" destOrd="0" parTransId="{E485EEEA-88B4-4C83-96D6-0A36D3E30807}" sibTransId="{A65B8AB5-F7C2-4AB6-8D4D-5B4600366DB8}"/>
    <dgm:cxn modelId="{C65B24A3-2F56-4C71-8902-942D01CB8CAF}" type="presOf" srcId="{F34592EA-BDEF-470B-A6BE-6BE1C0C2F346}" destId="{CCB284F4-8F5C-4637-8CC3-2DE2C5A77F3D}" srcOrd="1" destOrd="0" presId="urn:microsoft.com/office/officeart/2005/8/layout/venn1"/>
    <dgm:cxn modelId="{BE6EF6E1-1C1C-40CB-96CD-CEBD797360F9}" type="presOf" srcId="{41AD231F-A2F9-48EF-A9CA-446425E83E05}" destId="{23AAF6ED-2011-4C1D-A522-2908DA12F44D}" srcOrd="0" destOrd="0" presId="urn:microsoft.com/office/officeart/2005/8/layout/venn1"/>
    <dgm:cxn modelId="{EF99D7D8-ADCD-4121-B729-F2224A334602}" type="presOf" srcId="{41AD231F-A2F9-48EF-A9CA-446425E83E05}" destId="{318D1ED3-3181-4A5A-9A46-DDC530736519}" srcOrd="1" destOrd="0" presId="urn:microsoft.com/office/officeart/2005/8/layout/venn1"/>
    <dgm:cxn modelId="{2AC868D2-B517-4789-81F4-20134B37FAF0}" type="presOf" srcId="{F34592EA-BDEF-470B-A6BE-6BE1C0C2F346}" destId="{B8275259-7A6D-4007-B3A0-ADD30D97CFFF}" srcOrd="0" destOrd="0" presId="urn:microsoft.com/office/officeart/2005/8/layout/venn1"/>
    <dgm:cxn modelId="{F716CF1C-9E26-48E9-8BDA-F90FCEE67773}" type="presParOf" srcId="{07E438B2-6A2F-4897-81F4-555325D50C8C}" destId="{23AAF6ED-2011-4C1D-A522-2908DA12F44D}" srcOrd="0" destOrd="0" presId="urn:microsoft.com/office/officeart/2005/8/layout/venn1"/>
    <dgm:cxn modelId="{274B53D4-A11C-48A7-8760-54CC4F596695}" type="presParOf" srcId="{07E438B2-6A2F-4897-81F4-555325D50C8C}" destId="{318D1ED3-3181-4A5A-9A46-DDC530736519}" srcOrd="1" destOrd="0" presId="urn:microsoft.com/office/officeart/2005/8/layout/venn1"/>
    <dgm:cxn modelId="{3E83EB9E-F400-41DA-BFA9-B24E2013EEC8}" type="presParOf" srcId="{07E438B2-6A2F-4897-81F4-555325D50C8C}" destId="{B8275259-7A6D-4007-B3A0-ADD30D97CFFF}" srcOrd="2" destOrd="0" presId="urn:microsoft.com/office/officeart/2005/8/layout/venn1"/>
    <dgm:cxn modelId="{A28CE4F8-5B4B-481F-A863-DC582F4CE392}" type="presParOf" srcId="{07E438B2-6A2F-4897-81F4-555325D50C8C}" destId="{CCB284F4-8F5C-4637-8CC3-2DE2C5A77F3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C72A2-132C-46AB-B20F-0F4C876E0E5B}">
      <dsp:nvSpPr>
        <dsp:cNvPr id="0" name=""/>
        <dsp:cNvSpPr/>
      </dsp:nvSpPr>
      <dsp:spPr>
        <a:xfrm>
          <a:off x="2438399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kern="1200" dirty="0" smtClean="0"/>
            <a:t>Personality</a:t>
          </a:r>
          <a:endParaRPr lang="en-C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kern="1200" dirty="0" smtClean="0"/>
            <a:t>Experience</a:t>
          </a:r>
          <a:endParaRPr lang="en-C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kern="1200" dirty="0" smtClean="0"/>
            <a:t>Uniqueness</a:t>
          </a:r>
          <a:endParaRPr lang="en-CA" sz="2100" kern="1200" dirty="0"/>
        </a:p>
      </dsp:txBody>
      <dsp:txXfrm>
        <a:off x="2438399" y="242342"/>
        <a:ext cx="2932063" cy="1451073"/>
      </dsp:txXfrm>
    </dsp:sp>
    <dsp:sp modelId="{B29DCC4C-6386-4272-B29F-3523E32CDCA5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900" kern="1200" dirty="0" smtClean="0"/>
            <a:t>Yours</a:t>
          </a:r>
          <a:endParaRPr lang="en-CA" sz="3900" kern="1200" dirty="0"/>
        </a:p>
      </dsp:txBody>
      <dsp:txXfrm>
        <a:off x="94447" y="94943"/>
        <a:ext cx="2249506" cy="1745871"/>
      </dsp:txXfrm>
    </dsp:sp>
    <dsp:sp modelId="{5BDDCEC8-3D22-4F9E-88CE-50E72B69F85F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99230"/>
            <a:satOff val="-37921"/>
            <a:lumOff val="-51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9230"/>
              <a:satOff val="-37921"/>
              <a:lumOff val="-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kern="1200" dirty="0" smtClean="0"/>
            <a:t>Intellectual Property</a:t>
          </a:r>
          <a:endParaRPr lang="en-C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kern="1200" dirty="0" smtClean="0"/>
            <a:t>Employees / Customers</a:t>
          </a:r>
          <a:endParaRPr lang="en-C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kern="1200" dirty="0" smtClean="0"/>
            <a:t>Infrastructure</a:t>
          </a:r>
          <a:endParaRPr lang="en-C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kern="1200" dirty="0" smtClean="0"/>
            <a:t>Position in Market</a:t>
          </a:r>
          <a:endParaRPr lang="en-CA" sz="2100" kern="1200" dirty="0"/>
        </a:p>
      </dsp:txBody>
      <dsp:txXfrm>
        <a:off x="2438400" y="2370584"/>
        <a:ext cx="2932063" cy="1451073"/>
      </dsp:txXfrm>
    </dsp:sp>
    <dsp:sp modelId="{E1AF11A7-42AF-4FAC-A8C8-4BDBCDA8C0F9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900" kern="1200" dirty="0" smtClean="0"/>
            <a:t>Your Business’</a:t>
          </a:r>
          <a:endParaRPr lang="en-CA" sz="3900" kern="1200" dirty="0"/>
        </a:p>
      </dsp:txBody>
      <dsp:txXfrm>
        <a:off x="94447" y="2223185"/>
        <a:ext cx="2249506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C960E-982D-4C58-B6E0-839571637638}">
      <dsp:nvSpPr>
        <dsp:cNvPr id="0" name=""/>
        <dsp:cNvSpPr/>
      </dsp:nvSpPr>
      <dsp:spPr>
        <a:xfrm>
          <a:off x="1904195" y="268017"/>
          <a:ext cx="5319115" cy="184725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89A78-AB66-4A08-860E-4AB3F4935B69}">
      <dsp:nvSpPr>
        <dsp:cNvPr id="0" name=""/>
        <dsp:cNvSpPr/>
      </dsp:nvSpPr>
      <dsp:spPr>
        <a:xfrm>
          <a:off x="4056581" y="4791326"/>
          <a:ext cx="1030836" cy="659735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6DAAA-B961-44F2-A66A-73BDDD806A2E}">
      <dsp:nvSpPr>
        <dsp:cNvPr id="0" name=""/>
        <dsp:cNvSpPr/>
      </dsp:nvSpPr>
      <dsp:spPr>
        <a:xfrm>
          <a:off x="2097992" y="5319115"/>
          <a:ext cx="4948014" cy="123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300" kern="1200" dirty="0" smtClean="0"/>
            <a:t>Opportunities</a:t>
          </a:r>
          <a:endParaRPr lang="en-CA" sz="4300" kern="1200" dirty="0"/>
        </a:p>
      </dsp:txBody>
      <dsp:txXfrm>
        <a:off x="2097992" y="5319115"/>
        <a:ext cx="4948014" cy="1237003"/>
      </dsp:txXfrm>
    </dsp:sp>
    <dsp:sp modelId="{8A01946D-9E02-4E81-905E-07622D6CA468}">
      <dsp:nvSpPr>
        <dsp:cNvPr id="0" name=""/>
        <dsp:cNvSpPr/>
      </dsp:nvSpPr>
      <dsp:spPr>
        <a:xfrm>
          <a:off x="3838044" y="2257943"/>
          <a:ext cx="1855505" cy="18555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Environment Changes</a:t>
          </a:r>
          <a:endParaRPr lang="en-CA" sz="1800" kern="1200" dirty="0"/>
        </a:p>
      </dsp:txBody>
      <dsp:txXfrm>
        <a:off x="4109776" y="2529675"/>
        <a:ext cx="1312041" cy="1312041"/>
      </dsp:txXfrm>
    </dsp:sp>
    <dsp:sp modelId="{A59AEA0A-DBB9-4905-A5BB-37633CCEE9BF}">
      <dsp:nvSpPr>
        <dsp:cNvPr id="0" name=""/>
        <dsp:cNvSpPr/>
      </dsp:nvSpPr>
      <dsp:spPr>
        <a:xfrm>
          <a:off x="2510327" y="865902"/>
          <a:ext cx="1855505" cy="18555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Customers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Habits</a:t>
          </a:r>
          <a:endParaRPr lang="en-CA" sz="1800" kern="1200" dirty="0"/>
        </a:p>
      </dsp:txBody>
      <dsp:txXfrm>
        <a:off x="2782059" y="1137634"/>
        <a:ext cx="1312041" cy="1312041"/>
      </dsp:txXfrm>
    </dsp:sp>
    <dsp:sp modelId="{B36071BD-9C81-4F01-88F2-E03B9EDFBA9B}">
      <dsp:nvSpPr>
        <dsp:cNvPr id="0" name=""/>
        <dsp:cNvSpPr/>
      </dsp:nvSpPr>
      <dsp:spPr>
        <a:xfrm>
          <a:off x="4407066" y="417282"/>
          <a:ext cx="1855505" cy="18555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Trends</a:t>
          </a:r>
          <a:endParaRPr lang="en-CA" sz="1800" kern="1200" dirty="0"/>
        </a:p>
      </dsp:txBody>
      <dsp:txXfrm>
        <a:off x="4678798" y="689014"/>
        <a:ext cx="1312041" cy="1312041"/>
      </dsp:txXfrm>
    </dsp:sp>
    <dsp:sp modelId="{473F0D11-E6B3-4375-A88C-5E2305201B9B}">
      <dsp:nvSpPr>
        <dsp:cNvPr id="0" name=""/>
        <dsp:cNvSpPr/>
      </dsp:nvSpPr>
      <dsp:spPr>
        <a:xfrm>
          <a:off x="1685658" y="41233"/>
          <a:ext cx="5772683" cy="461814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AF6ED-2011-4C1D-A522-2908DA12F44D}">
      <dsp:nvSpPr>
        <dsp:cNvPr id="0" name=""/>
        <dsp:cNvSpPr/>
      </dsp:nvSpPr>
      <dsp:spPr>
        <a:xfrm>
          <a:off x="184700" y="87752"/>
          <a:ext cx="4555946" cy="455594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500" kern="1200" dirty="0" smtClean="0"/>
            <a:t>Strengths</a:t>
          </a:r>
          <a:endParaRPr lang="en-CA" sz="3500" kern="1200" dirty="0"/>
        </a:p>
      </dsp:txBody>
      <dsp:txXfrm>
        <a:off x="820891" y="624996"/>
        <a:ext cx="2626851" cy="3481458"/>
      </dsp:txXfrm>
    </dsp:sp>
    <dsp:sp modelId="{B8275259-7A6D-4007-B3A0-ADD30D97CFFF}">
      <dsp:nvSpPr>
        <dsp:cNvPr id="0" name=""/>
        <dsp:cNvSpPr/>
      </dsp:nvSpPr>
      <dsp:spPr>
        <a:xfrm>
          <a:off x="3468265" y="87752"/>
          <a:ext cx="4555946" cy="455594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28568"/>
                <a:satOff val="-48092"/>
                <a:lumOff val="8236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50000"/>
                <a:hueOff val="428568"/>
                <a:satOff val="-48092"/>
                <a:lumOff val="8236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alpha val="50000"/>
                <a:hueOff val="428568"/>
                <a:satOff val="-48092"/>
                <a:lumOff val="8236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500" kern="1200" dirty="0" smtClean="0"/>
            <a:t>Opportunities</a:t>
          </a:r>
          <a:endParaRPr lang="en-CA" sz="3500" kern="1200" dirty="0"/>
        </a:p>
      </dsp:txBody>
      <dsp:txXfrm>
        <a:off x="4761168" y="624996"/>
        <a:ext cx="2626851" cy="3481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6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5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5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CA" dirty="0" smtClean="0"/>
              <a:t>© Small Business Solver Incorporated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© Small Business Solver Incorporated 2014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6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210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© Small Business Solver Incorporated 2014</a:t>
            </a:r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8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10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9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34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2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3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© Small Business Solver Incorporated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899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3106" y="764952"/>
            <a:ext cx="2952750" cy="2376487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chemeClr val="tx1"/>
                </a:solidFill>
              </a:rPr>
              <a:t>Create Your Vision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3106" y="3141439"/>
            <a:ext cx="2152650" cy="26638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b="1" i="1" dirty="0" smtClean="0"/>
              <a:t>Reach for the sky!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19" y="0"/>
            <a:ext cx="629288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Overlap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3307448"/>
              </p:ext>
            </p:extLst>
          </p:nvPr>
        </p:nvGraphicFramePr>
        <p:xfrm>
          <a:off x="467544" y="1793892"/>
          <a:ext cx="8208912" cy="473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3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 idx="4294967295"/>
          </p:nvPr>
        </p:nvSpPr>
        <p:spPr>
          <a:xfrm>
            <a:off x="6156176" y="1268412"/>
            <a:ext cx="2808312" cy="3816771"/>
          </a:xfrm>
        </p:spPr>
        <p:txBody>
          <a:bodyPr/>
          <a:lstStyle/>
          <a:p>
            <a:pPr algn="r" eaLnBrk="1" hangingPunct="1"/>
            <a:r>
              <a:rPr lang="en-CA" dirty="0" smtClean="0">
                <a:solidFill>
                  <a:schemeClr val="tx1"/>
                </a:solidFill>
              </a:rPr>
              <a:t>Your 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6292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0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409650"/>
              </p:ext>
            </p:extLst>
          </p:nvPr>
        </p:nvGraphicFramePr>
        <p:xfrm>
          <a:off x="251520" y="789052"/>
          <a:ext cx="8640960" cy="615993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536504"/>
                <a:gridCol w="4104456"/>
              </a:tblGrid>
              <a:tr h="585907">
                <a:tc gridSpan="2"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Constraints: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Cash investment limited to founding partners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Lack of prior business start-up experience 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50" marR="5415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131406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50" marR="5415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Strengths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Knowledge of solar panels and industry trends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Engineering experience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Construction experience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Friendly and approachable staff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First company to serve local market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50" marR="54150" marT="0" marB="0"/>
                </a:tc>
              </a:tr>
              <a:tr h="2746176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Opportunities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Consumers becoming more aware of environmental protection and wanting renewable energy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Renewable energy is less costly once installed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Government legislation which provides cash incentives for converting to renewable energy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Business want to showcase their social responsibility through green initiatives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Technological advancements making alternative energies more feasible 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50" marR="5415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Overlap of Strengths &amp; Opportunities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Opportunity to incorporate technological advancements into company due to engineering experience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Opportunity to serve both consumers and businesses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Opportunity to partner with government agencies to become the preferred installer of solar panels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50" marR="54150" marT="0" marB="0"/>
                </a:tc>
              </a:tr>
              <a:tr h="767740">
                <a:tc gridSpan="2"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My Vision Is: </a:t>
                      </a:r>
                      <a:r>
                        <a:rPr lang="en-CA" sz="1600" dirty="0" smtClean="0">
                          <a:effectLst/>
                        </a:rPr>
                        <a:t>To </a:t>
                      </a:r>
                      <a:r>
                        <a:rPr lang="en-CA" sz="1600" dirty="0">
                          <a:effectLst/>
                        </a:rPr>
                        <a:t>become the preferred installer of solar panels for both consumers and businesses in my local community and get 25% of all homeowners and businesses in my city not only off the grid but also generating excess energy they can sell to the city within the next five years.  </a:t>
                      </a:r>
                      <a:endParaRPr lang="en-CA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50" marR="5415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2215405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CA" dirty="0"/>
              <a:t>Not having a vision.</a:t>
            </a:r>
          </a:p>
          <a:p>
            <a:r>
              <a:rPr lang="en-CA" dirty="0" smtClean="0"/>
              <a:t>Not </a:t>
            </a:r>
            <a:r>
              <a:rPr lang="en-CA" dirty="0"/>
              <a:t>ensuring that everything you do is aligned with the vision.</a:t>
            </a:r>
          </a:p>
          <a:p>
            <a:r>
              <a:rPr lang="en-CA" dirty="0" smtClean="0"/>
              <a:t>Not </a:t>
            </a:r>
            <a:r>
              <a:rPr lang="en-CA" dirty="0"/>
              <a:t>aiming for your full potential. </a:t>
            </a:r>
          </a:p>
          <a:p>
            <a:r>
              <a:rPr lang="en-CA" dirty="0" smtClean="0"/>
              <a:t>Not </a:t>
            </a:r>
            <a:r>
              <a:rPr lang="en-CA" dirty="0"/>
              <a:t>communicating your </a:t>
            </a:r>
            <a:r>
              <a:rPr lang="en-CA" dirty="0" smtClean="0"/>
              <a:t>vision.</a:t>
            </a:r>
          </a:p>
          <a:p>
            <a:r>
              <a:rPr lang="en-CA" dirty="0" smtClean="0"/>
              <a:t>Not </a:t>
            </a:r>
            <a:r>
              <a:rPr lang="en-CA" dirty="0"/>
              <a:t>believing in yourself and committing to your business goals.</a:t>
            </a:r>
          </a:p>
          <a:p>
            <a:r>
              <a:rPr lang="en-CA" dirty="0" smtClean="0"/>
              <a:t>Not </a:t>
            </a:r>
            <a:r>
              <a:rPr lang="en-CA" dirty="0"/>
              <a:t>maintaining awareness of the changes in your strengths and </a:t>
            </a:r>
            <a:r>
              <a:rPr lang="en-CA" dirty="0" smtClean="0"/>
              <a:t>opportunities.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Write down your goal(s) and tell everyone what you are trying to do. </a:t>
            </a:r>
          </a:p>
          <a:p>
            <a:pPr lvl="0"/>
            <a:r>
              <a:rPr lang="en-CA" dirty="0"/>
              <a:t>Get their feedback as you may not be able to look at it objectively yourself. </a:t>
            </a:r>
          </a:p>
          <a:p>
            <a:pPr lvl="0"/>
            <a:r>
              <a:rPr lang="en-CA" dirty="0"/>
              <a:t>Monitor anything and everything you do; it should always be in line with your vision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427984" y="1844824"/>
            <a:ext cx="4441322" cy="508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Constraints</a:t>
            </a:r>
          </a:p>
          <a:p>
            <a:pPr lvl="0"/>
            <a:r>
              <a:rPr lang="en-CA" dirty="0"/>
              <a:t>Strengths</a:t>
            </a:r>
          </a:p>
          <a:p>
            <a:pPr lvl="0"/>
            <a:r>
              <a:rPr lang="en-CA" dirty="0"/>
              <a:t>Opportunities</a:t>
            </a:r>
          </a:p>
          <a:p>
            <a:pPr lvl="0"/>
            <a:r>
              <a:rPr lang="en-CA" dirty="0"/>
              <a:t>Overlap of Opportunities &amp; Strengths</a:t>
            </a:r>
          </a:p>
          <a:p>
            <a:pPr lvl="0"/>
            <a:r>
              <a:rPr lang="en-CA" dirty="0"/>
              <a:t>My Vision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95536" y="1851818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 algn="ctr">
              <a:buNone/>
            </a:pPr>
            <a:r>
              <a:rPr lang="en-CA" sz="3600" dirty="0" smtClean="0"/>
              <a:t>A </a:t>
            </a:r>
            <a:r>
              <a:rPr lang="en-CA" sz="3600" dirty="0"/>
              <a:t>goal that stretches you &amp; your business.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Your vision is not only where you want your business to go but your everyday inspiration and drive.</a:t>
            </a:r>
            <a:endParaRPr lang="en-C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2386013" cy="488315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Dare To Dream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94" y="0"/>
            <a:ext cx="727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4000" dirty="0" smtClean="0"/>
          </a:p>
          <a:p>
            <a:pPr marL="0" indent="0" algn="ctr">
              <a:buNone/>
            </a:pPr>
            <a:r>
              <a:rPr lang="en-CA" sz="4000" dirty="0" smtClean="0"/>
              <a:t>A </a:t>
            </a:r>
            <a:r>
              <a:rPr lang="en-CA" sz="4000" dirty="0"/>
              <a:t>goal that stretches you &amp; your </a:t>
            </a:r>
            <a:r>
              <a:rPr lang="en-CA" sz="4000" dirty="0" smtClean="0"/>
              <a:t>business.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2071389"/>
            <a:ext cx="324036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Constraints</a:t>
            </a:r>
          </a:p>
          <a:p>
            <a:pPr lvl="0"/>
            <a:r>
              <a:rPr lang="en-CA" dirty="0"/>
              <a:t>Strengths</a:t>
            </a:r>
          </a:p>
          <a:p>
            <a:pPr lvl="0"/>
            <a:r>
              <a:rPr lang="en-CA" dirty="0"/>
              <a:t>Opportunities</a:t>
            </a:r>
          </a:p>
          <a:p>
            <a:pPr lvl="0"/>
            <a:r>
              <a:rPr lang="en-CA" dirty="0"/>
              <a:t>Overlap of Opportunities &amp; Strengths</a:t>
            </a:r>
          </a:p>
          <a:p>
            <a:pPr lvl="0"/>
            <a:r>
              <a:rPr lang="en-CA" dirty="0"/>
              <a:t>My Vision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63019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7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5" y="0"/>
            <a:ext cx="6864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ctrTitle"/>
          </p:nvPr>
        </p:nvSpPr>
        <p:spPr>
          <a:xfrm>
            <a:off x="274319" y="2481741"/>
            <a:ext cx="8603674" cy="1739347"/>
          </a:xfrm>
        </p:spPr>
        <p:txBody>
          <a:bodyPr/>
          <a:lstStyle/>
          <a:p>
            <a:pPr algn="r" eaLnBrk="1" hangingPunct="1"/>
            <a:r>
              <a:rPr lang="en-CA" dirty="0" smtClean="0"/>
              <a:t>Constraints</a:t>
            </a:r>
          </a:p>
        </p:txBody>
      </p:sp>
      <p:sp>
        <p:nvSpPr>
          <p:cNvPr id="7171" name="Content Placeholder 11"/>
          <p:cNvSpPr>
            <a:spLocks noGrp="1"/>
          </p:cNvSpPr>
          <p:nvPr>
            <p:ph type="subTitle" idx="1"/>
          </p:nvPr>
        </p:nvSpPr>
        <p:spPr>
          <a:xfrm>
            <a:off x="1143000" y="4653136"/>
            <a:ext cx="6858000" cy="1309255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CA" sz="2400" dirty="0" smtClean="0"/>
              <a:t>Is there something that will hold you </a:t>
            </a:r>
            <a:r>
              <a:rPr lang="en-CA" sz="2400" dirty="0" smtClean="0"/>
              <a:t>back? </a:t>
            </a:r>
          </a:p>
          <a:p>
            <a:pPr>
              <a:buFont typeface="Arial" charset="0"/>
              <a:buNone/>
            </a:pPr>
            <a:r>
              <a:rPr lang="en-CA" sz="2400" dirty="0" smtClean="0"/>
              <a:t>Resources, values?</a:t>
            </a:r>
            <a:endParaRPr lang="en-CA" sz="2400" dirty="0" smtClean="0"/>
          </a:p>
          <a:p>
            <a:pPr>
              <a:buFont typeface="Arial" charset="0"/>
              <a:buNone/>
            </a:pPr>
            <a:r>
              <a:rPr lang="en-CA" sz="2400" dirty="0" smtClean="0"/>
              <a:t>Something you can’t do</a:t>
            </a:r>
            <a:r>
              <a:rPr lang="en-CA" sz="2400" dirty="0" smtClean="0"/>
              <a:t>? </a:t>
            </a:r>
          </a:p>
          <a:p>
            <a:pPr>
              <a:buFont typeface="Arial" charset="0"/>
              <a:buNone/>
            </a:pPr>
            <a:r>
              <a:rPr lang="en-CA" sz="2400" dirty="0" smtClean="0"/>
              <a:t>Government </a:t>
            </a:r>
            <a:r>
              <a:rPr lang="en-CA" sz="2400" dirty="0" smtClean="0"/>
              <a:t>regulations?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5"/>
          <a:stretch/>
        </p:blipFill>
        <p:spPr>
          <a:xfrm>
            <a:off x="35396" y="-22300"/>
            <a:ext cx="9144000" cy="28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Strengths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0676892"/>
              </p:ext>
            </p:extLst>
          </p:nvPr>
        </p:nvGraphicFramePr>
        <p:xfrm>
          <a:off x="1428728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6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9175373"/>
              </p:ext>
            </p:extLst>
          </p:nvPr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3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481</TotalTime>
  <Words>441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Symbol</vt:lpstr>
      <vt:lpstr>Times New Roman</vt:lpstr>
      <vt:lpstr>Wingdings</vt:lpstr>
      <vt:lpstr>Banded</vt:lpstr>
      <vt:lpstr>Create Your Vision</vt:lpstr>
      <vt:lpstr>Dare To Dream</vt:lpstr>
      <vt:lpstr>The Goal</vt:lpstr>
      <vt:lpstr>Key Points</vt:lpstr>
      <vt:lpstr>Worksheet</vt:lpstr>
      <vt:lpstr>PowerPoint Presentation</vt:lpstr>
      <vt:lpstr>Constraints</vt:lpstr>
      <vt:lpstr>Strengths</vt:lpstr>
      <vt:lpstr>PowerPoint Presentation</vt:lpstr>
      <vt:lpstr>Overlap</vt:lpstr>
      <vt:lpstr>Your Vision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65</cp:revision>
  <dcterms:created xsi:type="dcterms:W3CDTF">2009-12-07T18:18:58Z</dcterms:created>
  <dcterms:modified xsi:type="dcterms:W3CDTF">2014-11-28T18:21:44Z</dcterms:modified>
</cp:coreProperties>
</file>