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67" r:id="rId4"/>
    <p:sldId id="257" r:id="rId5"/>
    <p:sldId id="293" r:id="rId6"/>
    <p:sldId id="287" r:id="rId7"/>
    <p:sldId id="288" r:id="rId8"/>
    <p:sldId id="289" r:id="rId9"/>
    <p:sldId id="290" r:id="rId10"/>
    <p:sldId id="291" r:id="rId11"/>
    <p:sldId id="292" r:id="rId12"/>
    <p:sldId id="275" r:id="rId13"/>
    <p:sldId id="273" r:id="rId14"/>
    <p:sldId id="263" r:id="rId15"/>
    <p:sldId id="277" r:id="rId16"/>
    <p:sldId id="276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F371-A52E-49E3-9F20-4F0088979F2A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E9479-C3B8-411D-8594-243B53ECB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272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9479-C3B8-411D-8594-243B53ECBD9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12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6BE4-613D-4462-9BFF-ABB849B59B5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9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0BBA-57F0-4BC1-B567-BBCA7F553CE2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EA1DAE4A-52F2-4562-A8AB-243A2685F749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60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5EEB-0FF8-428C-81F5-C8E05535D2C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079B-B8CF-4E64-82A9-465FF784E94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4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DA9CD1-B27A-42A5-AA1A-6A159157F024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21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0EA7-5841-4124-827B-E4B566375A57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9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E7B5-CB87-439C-B8A8-4668CB0007EB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9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562-633B-4B8C-8433-551D127B8793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5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A5FD-69DD-429B-A98F-1B13CA4DCAE8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0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4A5C-6778-419B-A0A6-411E010DA61A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6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1CF-389F-4C3D-8017-4F895F086DEB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23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87AA14B-CF0E-4019-A244-89DB19CC456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947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9552" y="1556792"/>
            <a:ext cx="3525838" cy="2736850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Is Your Target Market?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57141" y="2159665"/>
            <a:ext cx="3592513" cy="24812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 need to be able to ‘see’ your customer walking down the street.</a:t>
            </a:r>
            <a:endParaRPr lang="en-CA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0" b="4610"/>
          <a:stretch/>
        </p:blipFill>
        <p:spPr>
          <a:xfrm>
            <a:off x="-396552" y="5445224"/>
            <a:ext cx="9838982" cy="1447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9" b="66211"/>
          <a:stretch/>
        </p:blipFill>
        <p:spPr>
          <a:xfrm>
            <a:off x="-277784" y="0"/>
            <a:ext cx="9602312" cy="14127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7772400" cy="1508125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Behaviours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4576211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74427" y="6381328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45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2348880"/>
            <a:ext cx="3059832" cy="3946525"/>
          </a:xfrm>
        </p:spPr>
        <p:txBody>
          <a:bodyPr/>
          <a:lstStyle/>
          <a:p>
            <a:r>
              <a:rPr lang="en-CA" dirty="0" smtClean="0">
                <a:solidFill>
                  <a:srgbClr val="002060"/>
                </a:solidFill>
              </a:rPr>
              <a:t>Customer Name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5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287538"/>
              </p:ext>
            </p:extLst>
          </p:nvPr>
        </p:nvGraphicFramePr>
        <p:xfrm>
          <a:off x="395536" y="1086910"/>
          <a:ext cx="8424936" cy="57984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{08FB837D-C827-4EFA-A057-4D05807E0F7C}</a:tableStyleId>
              </a:tblPr>
              <a:tblGrid>
                <a:gridCol w="3526353"/>
                <a:gridCol w="4898583"/>
              </a:tblGrid>
              <a:tr h="686559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Business / Consumer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Consumer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8318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Demographics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Age: 18 to 23</a:t>
                      </a:r>
                      <a:endParaRPr lang="en-CA" sz="2600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Sex: 65% male, 35% female</a:t>
                      </a:r>
                      <a:endParaRPr lang="en-CA" sz="2600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Budget: $15,000 annually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8878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Beliefs 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Spend money on fun. </a:t>
                      </a:r>
                      <a:endParaRPr lang="en-CA" sz="260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Everything else should be basics.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8318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Behaviours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Spend all money the first few weeks of school.</a:t>
                      </a:r>
                      <a:endParaRPr lang="en-CA" sz="260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Joining sports for the social side.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6559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Customer Name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“starving socializer”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88024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51125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dirty="0"/>
              <a:t>Thinking </a:t>
            </a:r>
            <a:r>
              <a:rPr lang="en-CA" dirty="0" smtClean="0"/>
              <a:t>that….</a:t>
            </a:r>
          </a:p>
          <a:p>
            <a:r>
              <a:rPr lang="en-CA" dirty="0" smtClean="0"/>
              <a:t>your </a:t>
            </a:r>
            <a:r>
              <a:rPr lang="en-CA" dirty="0"/>
              <a:t>product or service is for everyone </a:t>
            </a:r>
            <a:endParaRPr lang="en-CA" dirty="0" smtClean="0"/>
          </a:p>
          <a:p>
            <a:r>
              <a:rPr lang="en-CA" dirty="0" smtClean="0"/>
              <a:t>demographics it</a:t>
            </a:r>
            <a:endParaRPr lang="en-CA" dirty="0"/>
          </a:p>
          <a:p>
            <a:r>
              <a:rPr lang="en-CA" dirty="0" smtClean="0"/>
              <a:t>you </a:t>
            </a:r>
            <a:r>
              <a:rPr lang="en-CA" dirty="0"/>
              <a:t>have multiple target markets from the very </a:t>
            </a:r>
            <a:r>
              <a:rPr lang="en-CA" dirty="0" smtClean="0"/>
              <a:t>beginning</a:t>
            </a:r>
          </a:p>
          <a:p>
            <a:r>
              <a:rPr lang="en-CA" dirty="0" smtClean="0"/>
              <a:t>each </a:t>
            </a:r>
            <a:r>
              <a:rPr lang="en-CA" dirty="0"/>
              <a:t>target market wants the same thing </a:t>
            </a:r>
            <a:endParaRPr lang="en-CA" dirty="0" smtClean="0"/>
          </a:p>
          <a:p>
            <a:r>
              <a:rPr lang="en-CA" dirty="0" smtClean="0"/>
              <a:t>you </a:t>
            </a:r>
            <a:r>
              <a:rPr lang="en-CA" dirty="0"/>
              <a:t>can communicate to everyone the same 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CA" dirty="0"/>
              <a:t>Actively pay attention to where your target market is going</a:t>
            </a:r>
          </a:p>
          <a:p>
            <a:pPr lvl="0"/>
            <a:r>
              <a:rPr lang="en-CA" dirty="0"/>
              <a:t>Ask questions to your target market regularly</a:t>
            </a:r>
          </a:p>
          <a:p>
            <a:pPr lvl="0"/>
            <a:r>
              <a:rPr lang="en-CA" dirty="0"/>
              <a:t>Change your product or service to meet the requirements and special needs of the target market</a:t>
            </a:r>
          </a:p>
          <a:p>
            <a:pPr lvl="0"/>
            <a:r>
              <a:rPr lang="en-CA" dirty="0"/>
              <a:t>Change your messaging to speak more effectively to your target market</a:t>
            </a:r>
          </a:p>
          <a:p>
            <a:pPr lvl="0"/>
            <a:r>
              <a:rPr lang="en-CA" dirty="0"/>
              <a:t>Change where you communicate to hit your target market more often</a:t>
            </a:r>
          </a:p>
          <a:p>
            <a:pPr lvl="0"/>
            <a:r>
              <a:rPr lang="en-CA" dirty="0"/>
              <a:t>Find your next target market and do this all again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705991" y="1806391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Business Vs. Consumer</a:t>
            </a:r>
          </a:p>
          <a:p>
            <a:pPr lvl="0"/>
            <a:r>
              <a:rPr lang="en-CA" dirty="0"/>
              <a:t>Demographics</a:t>
            </a:r>
          </a:p>
          <a:p>
            <a:pPr lvl="0"/>
            <a:r>
              <a:rPr lang="en-CA" dirty="0"/>
              <a:t>Beliefs</a:t>
            </a:r>
          </a:p>
          <a:p>
            <a:pPr lvl="0"/>
            <a:r>
              <a:rPr lang="en-CA" dirty="0"/>
              <a:t>Behaviours</a:t>
            </a:r>
          </a:p>
          <a:p>
            <a:pPr lvl="0"/>
            <a:r>
              <a:rPr lang="en-CA" dirty="0"/>
              <a:t>Customer Name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772816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10668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Clear understanding of your customer so you can walk down the street and ‘see’ them. 	</a:t>
            </a:r>
          </a:p>
          <a:p>
            <a:pPr marL="0" indent="0" algn="ctr">
              <a:buNone/>
            </a:pP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348880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If you don’t target a market, you don’t have anything to aim at.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9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81725" y="274638"/>
            <a:ext cx="2962275" cy="52419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Don’t Judge a Book By Its </a:t>
            </a:r>
            <a:r>
              <a:rPr lang="en-US" b="1" dirty="0" smtClean="0">
                <a:solidFill>
                  <a:schemeClr val="tx1"/>
                </a:solidFill>
              </a:rPr>
              <a:t>Cover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6116490" cy="69361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99805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999381"/>
            <a:ext cx="33123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Clear understanding of your customer so you can walk down the street and ‘see’ them. 	</a:t>
            </a:r>
          </a:p>
          <a:p>
            <a:pPr marL="0" indent="0" algn="ctr">
              <a:buNone/>
            </a:pP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1927373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Business Vs. Consumer</a:t>
            </a:r>
          </a:p>
          <a:p>
            <a:pPr lvl="0"/>
            <a:r>
              <a:rPr lang="en-CA" dirty="0"/>
              <a:t>Demographics</a:t>
            </a:r>
          </a:p>
          <a:p>
            <a:pPr lvl="0"/>
            <a:r>
              <a:rPr lang="en-CA" dirty="0"/>
              <a:t>Beliefs</a:t>
            </a:r>
          </a:p>
          <a:p>
            <a:pPr lvl="0"/>
            <a:r>
              <a:rPr lang="en-CA" dirty="0"/>
              <a:t>Behaviours</a:t>
            </a:r>
          </a:p>
          <a:p>
            <a:pPr lvl="0"/>
            <a:r>
              <a:rPr lang="en-CA" dirty="0"/>
              <a:t>Customer Name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864503" cy="450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9385" y="6422876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692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2987824" cy="4584997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Business Vs. Consumer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624"/>
            <a:ext cx="6851904" cy="66629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404664" y="63229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46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Consumer Demographics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6" y="2011363"/>
            <a:ext cx="6315067" cy="4206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2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14" y="-315416"/>
            <a:ext cx="6983482" cy="2088232"/>
          </a:xfrm>
        </p:spPr>
        <p:txBody>
          <a:bodyPr/>
          <a:lstStyle/>
          <a:p>
            <a:r>
              <a:rPr lang="en-CA" dirty="0" smtClean="0"/>
              <a:t>Business Demographics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429"/>
            <a:ext cx="9144000" cy="55049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217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836712"/>
            <a:ext cx="3683000" cy="4738687"/>
          </a:xfrm>
        </p:spPr>
        <p:txBody>
          <a:bodyPr/>
          <a:lstStyle/>
          <a:p>
            <a:r>
              <a:rPr lang="en-CA" dirty="0" smtClean="0"/>
              <a:t>Beliefs / Values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9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482</TotalTime>
  <Words>373</Words>
  <Application>Microsoft Office PowerPoint</Application>
  <PresentationFormat>On-screen Show (4:3)</PresentationFormat>
  <Paragraphs>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Wingdings</vt:lpstr>
      <vt:lpstr>Banded</vt:lpstr>
      <vt:lpstr>Who Is Your Target Market?</vt:lpstr>
      <vt:lpstr>Don’t Judge a Book By Its Cover</vt:lpstr>
      <vt:lpstr>The Goal</vt:lpstr>
      <vt:lpstr>Key Points</vt:lpstr>
      <vt:lpstr>Worksheet</vt:lpstr>
      <vt:lpstr>Business Vs. Consumer</vt:lpstr>
      <vt:lpstr>Consumer Demographics</vt:lpstr>
      <vt:lpstr>Business Demographics</vt:lpstr>
      <vt:lpstr>Beliefs / Values</vt:lpstr>
      <vt:lpstr>Behaviours</vt:lpstr>
      <vt:lpstr>Customer Name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76</cp:revision>
  <dcterms:created xsi:type="dcterms:W3CDTF">2009-12-07T18:18:58Z</dcterms:created>
  <dcterms:modified xsi:type="dcterms:W3CDTF">2018-09-18T22:05:43Z</dcterms:modified>
</cp:coreProperties>
</file>