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7" r:id="rId4"/>
    <p:sldId id="257" r:id="rId5"/>
    <p:sldId id="292" r:id="rId6"/>
    <p:sldId id="286" r:id="rId7"/>
    <p:sldId id="287" r:id="rId8"/>
    <p:sldId id="288" r:id="rId9"/>
    <p:sldId id="289" r:id="rId10"/>
    <p:sldId id="290" r:id="rId11"/>
    <p:sldId id="275" r:id="rId12"/>
    <p:sldId id="273" r:id="rId13"/>
    <p:sldId id="263" r:id="rId14"/>
    <p:sldId id="277" r:id="rId15"/>
    <p:sldId id="276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443B-69F4-4B24-901D-EEFB7FAD9DE7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39F18-E116-4C98-8B06-10C1FE635A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47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F18-E116-4C98-8B06-10C1FE635A5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72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69D-B8E6-42E0-988B-94C449B6ADB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1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9A79-C837-4AB6-BE6C-AC0F3999E33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5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E2809B3-2C8E-4AF1-A6A9-5777A74FB4F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8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C96F-9A49-4B6C-AA8A-ECE3DC736E1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DF1-2B80-4EF4-937F-93647580E4E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3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D4DBA4-E999-401F-A178-3AAF4843054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60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6277-8BDF-449B-A473-2DA257C6075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8A1C-5A64-4A17-B253-FF03FE67587D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7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CFD-B288-4199-AD0F-1C250FD9ED58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4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07C3-BBB0-4E0F-BA24-D3D90F0FC528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8E2A-4547-47C9-8C8C-B6F8599B244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4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A06D-B2DF-432B-AC4A-BD66D9F23DB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7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8EA2BAA-2302-454A-94FC-5E2681ACEF3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087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54674" y="981075"/>
            <a:ext cx="3525838" cy="1470025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4674" y="2924175"/>
            <a:ext cx="2584450" cy="1257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 smart and hard.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0"/>
            <a:ext cx="457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2987824" cy="2867025"/>
          </a:xfrm>
        </p:spPr>
        <p:txBody>
          <a:bodyPr/>
          <a:lstStyle/>
          <a:p>
            <a:r>
              <a:rPr lang="en-CA" dirty="0" smtClean="0"/>
              <a:t>Reward Yourself!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2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66924"/>
              </p:ext>
            </p:extLst>
          </p:nvPr>
        </p:nvGraphicFramePr>
        <p:xfrm>
          <a:off x="251520" y="907843"/>
          <a:ext cx="8784975" cy="59775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56994"/>
                <a:gridCol w="1390954"/>
                <a:gridCol w="2489075"/>
                <a:gridCol w="3147952"/>
              </a:tblGrid>
              <a:tr h="24190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Weekly Goal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Things To Do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Strategic Activity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  <a:tr h="490097">
                <a:tc rowSpan="7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CA" sz="1800">
                          <a:effectLst/>
                        </a:rPr>
                        <a:t>Create and post a position for an apprentice </a:t>
                      </a:r>
                    </a:p>
                    <a:p>
                      <a:pPr marL="457200"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CA" sz="1800">
                          <a:effectLst/>
                        </a:rPr>
                        <a:t>Create a weekly      family outing</a:t>
                      </a:r>
                    </a:p>
                    <a:p>
                      <a:pPr marL="457200"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CA" sz="1800">
                          <a:effectLst/>
                        </a:rPr>
                        <a:t>Close two new clients</a:t>
                      </a:r>
                    </a:p>
                    <a:p>
                      <a:pPr marL="457200"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Tuesday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-photo </a:t>
                      </a:r>
                      <a:r>
                        <a:rPr lang="en-CA" sz="1800" dirty="0" smtClean="0">
                          <a:effectLst/>
                        </a:rPr>
                        <a:t>editing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-fix equipment 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 create listing for apprentice </a:t>
                      </a:r>
                      <a:r>
                        <a:rPr lang="en-CA" sz="1800" dirty="0" smtClean="0">
                          <a:effectLst/>
                        </a:rPr>
                        <a:t>position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Wednesday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-photo editing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-post listing for apprentice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-plan family </a:t>
                      </a:r>
                      <a:r>
                        <a:rPr lang="en-CA" sz="1800" dirty="0">
                          <a:effectLst/>
                        </a:rPr>
                        <a:t>activity </a:t>
                      </a:r>
                      <a:r>
                        <a:rPr lang="en-CA" sz="1800" dirty="0" smtClean="0">
                          <a:effectLst/>
                        </a:rPr>
                        <a:t>next Wed</a:t>
                      </a:r>
                      <a:endParaRPr lang="en-CA" sz="1800" dirty="0">
                        <a:effectLst/>
                      </a:endParaRPr>
                    </a:p>
                  </a:txBody>
                  <a:tcPr marL="37894" marR="37894" marT="0" marB="0"/>
                </a:tc>
              </a:tr>
              <a:tr h="85767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Thursday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-update website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dirty="0">
                          <a:effectLst/>
                        </a:rPr>
                        <a:t>create list of all event planners </a:t>
                      </a:r>
                      <a:r>
                        <a:rPr lang="en-CA" sz="1800" dirty="0" smtClean="0">
                          <a:effectLst/>
                        </a:rPr>
                        <a:t>to contact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-follow-up with the new contacts made from last week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  <a:tr h="72571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Friday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-photo editing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-pick up </a:t>
                      </a:r>
                      <a:r>
                        <a:rPr lang="en-CA" sz="1800" dirty="0" smtClean="0">
                          <a:effectLst/>
                        </a:rPr>
                        <a:t>equipment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Photo </a:t>
                      </a:r>
                      <a:r>
                        <a:rPr lang="en-CA" sz="1800" dirty="0">
                          <a:effectLst/>
                        </a:rPr>
                        <a:t>Shoot 6pm-11pm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  <a:tr h="57747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Saturday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 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-Network </a:t>
                      </a:r>
                      <a:r>
                        <a:rPr lang="en-CA" sz="1800" dirty="0" smtClean="0">
                          <a:effectLst/>
                        </a:rPr>
                        <a:t>at </a:t>
                      </a:r>
                      <a:r>
                        <a:rPr lang="en-CA" sz="1800" dirty="0">
                          <a:effectLst/>
                        </a:rPr>
                        <a:t>Wedding Show  event 10am-8pm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  <a:tr h="33615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Sunday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Shoot 8am-10pm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  <a:tr h="133047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Monday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-photo editing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-Sit down and figure out next week’s plan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dirty="0">
                          <a:effectLst/>
                        </a:rPr>
                        <a:t>Go through Apprentice applications received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dirty="0">
                          <a:effectLst/>
                        </a:rPr>
                        <a:t>Follow-up with contacts made on Saturday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94" marR="37894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432843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Not taking time out to plan your next week</a:t>
            </a:r>
          </a:p>
          <a:p>
            <a:pPr lvl="0"/>
            <a:r>
              <a:rPr lang="en-CA" dirty="0"/>
              <a:t>Postponing all of the objectives for later on in the week</a:t>
            </a:r>
          </a:p>
          <a:p>
            <a:pPr lvl="0"/>
            <a:r>
              <a:rPr lang="en-CA" dirty="0"/>
              <a:t>Not having a goal for the week</a:t>
            </a:r>
          </a:p>
          <a:p>
            <a:pPr lvl="0"/>
            <a:r>
              <a:rPr lang="en-CA" dirty="0"/>
              <a:t>Not having a reward once you hit your goal</a:t>
            </a:r>
          </a:p>
          <a:p>
            <a:pPr lvl="0"/>
            <a:r>
              <a:rPr lang="en-CA" dirty="0"/>
              <a:t>Not having strategic things to do at least once a week</a:t>
            </a:r>
          </a:p>
          <a:p>
            <a:pPr lvl="0"/>
            <a:r>
              <a:rPr lang="en-CA" dirty="0"/>
              <a:t>Forgetting about personal time</a:t>
            </a:r>
          </a:p>
          <a:p>
            <a:pPr lvl="0"/>
            <a:r>
              <a:rPr lang="en-CA" dirty="0"/>
              <a:t>Doing too many things at once and not finishing </a:t>
            </a:r>
            <a:r>
              <a:rPr lang="en-CA" dirty="0" smtClean="0"/>
              <a:t>anything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19885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Go back and look at your week. </a:t>
            </a:r>
            <a:endParaRPr lang="en-CA" dirty="0" smtClean="0"/>
          </a:p>
          <a:p>
            <a:pPr lvl="0"/>
            <a:r>
              <a:rPr lang="en-CA" dirty="0" smtClean="0"/>
              <a:t>Improve </a:t>
            </a:r>
            <a:r>
              <a:rPr lang="en-CA" dirty="0"/>
              <a:t>the next set of tasks.</a:t>
            </a:r>
          </a:p>
          <a:p>
            <a:pPr lvl="0"/>
            <a:r>
              <a:rPr lang="en-CA" dirty="0"/>
              <a:t>Have someone who you are accountable to.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Weekly Goal</a:t>
            </a:r>
          </a:p>
          <a:p>
            <a:pPr lvl="0"/>
            <a:r>
              <a:rPr lang="en-CA" dirty="0"/>
              <a:t>Day</a:t>
            </a:r>
          </a:p>
          <a:p>
            <a:pPr lvl="0"/>
            <a:r>
              <a:rPr lang="en-CA" dirty="0"/>
              <a:t>Things To Do</a:t>
            </a:r>
          </a:p>
          <a:p>
            <a:pPr lvl="0"/>
            <a:r>
              <a:rPr lang="en-CA" dirty="0"/>
              <a:t>Strategic Activity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Time management that helps achieve strategic tasks.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dirty="0">
                <a:solidFill>
                  <a:srgbClr val="002060"/>
                </a:solidFill>
              </a:rPr>
              <a:t>Time is money.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8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president &amp; the janitor.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1" y="1916832"/>
            <a:ext cx="7198569" cy="46451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Time management that helps achieve strategic tasks. 	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1392" y="2215405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Weekly Goal</a:t>
            </a:r>
          </a:p>
          <a:p>
            <a:pPr lvl="0"/>
            <a:r>
              <a:rPr lang="en-CA" dirty="0"/>
              <a:t>Day</a:t>
            </a:r>
          </a:p>
          <a:p>
            <a:pPr lvl="0"/>
            <a:r>
              <a:rPr lang="en-CA" dirty="0"/>
              <a:t>Things To Do</a:t>
            </a:r>
          </a:p>
          <a:p>
            <a:pPr lvl="0"/>
            <a:r>
              <a:rPr lang="en-CA" dirty="0"/>
              <a:t>Strategic Activity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907918" cy="443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7517" y="649287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61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5" y="0"/>
            <a:ext cx="82581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00863" y="274638"/>
            <a:ext cx="2243137" cy="3586162"/>
          </a:xfrm>
        </p:spPr>
        <p:txBody>
          <a:bodyPr>
            <a:normAutofit/>
          </a:bodyPr>
          <a:lstStyle/>
          <a:p>
            <a:r>
              <a:rPr lang="en-CA" dirty="0" smtClean="0"/>
              <a:t>Weekly Goal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74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640" y="836712"/>
            <a:ext cx="1882775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Day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3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" y="670560"/>
            <a:ext cx="8278368" cy="551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13525" y="274638"/>
            <a:ext cx="2530475" cy="2362200"/>
          </a:xfrm>
        </p:spPr>
        <p:txBody>
          <a:bodyPr/>
          <a:lstStyle/>
          <a:p>
            <a:r>
              <a:rPr lang="en-CA" dirty="0" smtClean="0"/>
              <a:t>Things To Do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3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2"/>
            <a:ext cx="9144000" cy="6821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916832"/>
            <a:ext cx="303468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Strategic Activity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4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292</TotalTime>
  <Words>327</Words>
  <Application>Microsoft Office PowerPoint</Application>
  <PresentationFormat>On-screen Show 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Banded</vt:lpstr>
      <vt:lpstr>Time Management</vt:lpstr>
      <vt:lpstr>The president &amp; the janitor.</vt:lpstr>
      <vt:lpstr>The Goal</vt:lpstr>
      <vt:lpstr>Key Points</vt:lpstr>
      <vt:lpstr>Worksheet</vt:lpstr>
      <vt:lpstr>Weekly Goal</vt:lpstr>
      <vt:lpstr>Day</vt:lpstr>
      <vt:lpstr>Things To Do</vt:lpstr>
      <vt:lpstr>Strategic Activity</vt:lpstr>
      <vt:lpstr>Reward Yourself!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73</cp:revision>
  <dcterms:created xsi:type="dcterms:W3CDTF">2009-12-07T18:18:58Z</dcterms:created>
  <dcterms:modified xsi:type="dcterms:W3CDTF">2018-09-18T21:43:54Z</dcterms:modified>
</cp:coreProperties>
</file>