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5" r:id="rId3"/>
    <p:sldId id="267" r:id="rId4"/>
    <p:sldId id="257" r:id="rId5"/>
    <p:sldId id="293" r:id="rId6"/>
    <p:sldId id="286" r:id="rId7"/>
    <p:sldId id="287" r:id="rId8"/>
    <p:sldId id="288" r:id="rId9"/>
    <p:sldId id="289" r:id="rId10"/>
    <p:sldId id="290" r:id="rId11"/>
    <p:sldId id="291" r:id="rId12"/>
    <p:sldId id="275" r:id="rId13"/>
    <p:sldId id="273" r:id="rId14"/>
    <p:sldId id="263" r:id="rId15"/>
    <p:sldId id="277" r:id="rId16"/>
    <p:sldId id="276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D4BB6-E798-4885-BDAE-B2FEB19EAF24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B827D-558D-4D6D-BFB6-406816C9D7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790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B827D-558D-4D6D-BFB6-406816C9D7F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169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0280-A4E8-4102-831B-0D2571D388AA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503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0EB6-3F8F-499B-B92C-40AD2396BBFD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00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7C558465-65D9-4A73-BA1A-C1CD6ADFB9EB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22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F421-E812-423B-9D22-4D07B4B64CDE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57B4-CFD0-4F9B-B466-0869ECE8E93A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650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CC2F95-62E7-445A-81AA-E128F56EBB20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9388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0E3D-5AD9-463F-805D-5D429A2A99BD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458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25C9-71B6-419E-881C-0AE425EE4D54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79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7C3D-EA87-4F86-B950-0AFCD9477817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97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67E7-0AF7-4EEE-9673-525F68B6AEB9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272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EBE4-B81E-4DDA-AD71-F5AC67AD5606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838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47AA-FD1D-4295-AB33-6A303210D483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9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8C8F47F-631A-4695-A480-139A47B9D915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3531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71" y="0"/>
            <a:ext cx="72786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44008" y="3429000"/>
            <a:ext cx="3741738" cy="2160587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rgbClr val="002060"/>
                </a:solidFill>
              </a:rPr>
              <a:t>Short Term Goals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006752" y="5157192"/>
            <a:ext cx="3016250" cy="24082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CA" b="1" i="1" dirty="0" smtClean="0">
                <a:solidFill>
                  <a:srgbClr val="002060"/>
                </a:solidFill>
              </a:rPr>
              <a:t>Long term goals are not achieved without short term goals.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www.SmallBusinessSolver.com © 2018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867"/>
            <a:ext cx="9144000" cy="5506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7429" y="629816"/>
            <a:ext cx="2530475" cy="1143000"/>
          </a:xfrm>
        </p:spPr>
        <p:txBody>
          <a:bodyPr/>
          <a:lstStyle/>
          <a:p>
            <a:r>
              <a:rPr lang="en-CA" dirty="0" smtClean="0">
                <a:solidFill>
                  <a:srgbClr val="002060"/>
                </a:solidFill>
              </a:rPr>
              <a:t>Tasks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092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343"/>
            <a:ext cx="9144000" cy="5653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83768" y="476672"/>
            <a:ext cx="2746375" cy="1143000"/>
          </a:xfrm>
        </p:spPr>
        <p:txBody>
          <a:bodyPr/>
          <a:lstStyle/>
          <a:p>
            <a:r>
              <a:rPr lang="en-CA" dirty="0" smtClean="0"/>
              <a:t>Reward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556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506041"/>
              </p:ext>
            </p:extLst>
          </p:nvPr>
        </p:nvGraphicFramePr>
        <p:xfrm>
          <a:off x="179511" y="1052737"/>
          <a:ext cx="8784976" cy="583264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68153"/>
                <a:gridCol w="1728192"/>
                <a:gridCol w="4392488"/>
                <a:gridCol w="1296143"/>
              </a:tblGrid>
              <a:tr h="467031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Goal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40" marR="33440" marT="0" marB="0"/>
                </a:tc>
                <a:tc gridSpan="3"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Create website and online store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40" marR="33440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67031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Goal Timeframe 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40" marR="33440" marT="0" marB="0"/>
                </a:tc>
                <a:tc gridSpan="3"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6 months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40" marR="33440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67031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Checkpoint Timeframe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40" marR="3344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Checkpoint Goal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40" marR="3344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Tasks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40" marR="3344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Reward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40" marR="33440" marT="0" marB="0"/>
                </a:tc>
              </a:tr>
              <a:tr h="1763996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2 months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40" marR="3344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Create web content and secure payment processing method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40" marR="3344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>
                          <a:effectLst/>
                        </a:rPr>
                        <a:t>Identify products to sell online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>
                          <a:effectLst/>
                        </a:rPr>
                        <a:t>Purchase domain name and web hosting services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>
                          <a:effectLst/>
                        </a:rPr>
                        <a:t>Create content to describe company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>
                          <a:effectLst/>
                        </a:rPr>
                        <a:t>Create content to describe products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>
                          <a:effectLst/>
                        </a:rPr>
                        <a:t>Select web programmer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40" marR="3344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Team building scavenger hunt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40" marR="33440" marT="0" marB="0"/>
                </a:tc>
              </a:tr>
              <a:tr h="1293597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4 months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40" marR="3344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Launch website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40" marR="3344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>
                          <a:effectLst/>
                        </a:rPr>
                        <a:t>Create individual web pages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>
                          <a:effectLst/>
                        </a:rPr>
                        <a:t>Photograph models with clothing for sale for website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>
                          <a:effectLst/>
                        </a:rPr>
                        <a:t>Test website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>
                          <a:effectLst/>
                        </a:rPr>
                        <a:t>Launch prototype website without online sales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40" marR="3344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1-day off-site retreat for staff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40" marR="33440" marT="0" marB="0"/>
                </a:tc>
              </a:tr>
              <a:tr h="1312014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6 </a:t>
                      </a:r>
                      <a:r>
                        <a:rPr lang="en-CA" sz="1600" dirty="0" smtClean="0">
                          <a:effectLst/>
                        </a:rPr>
                        <a:t>months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40" marR="3344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Have online store operational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40" marR="3344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 dirty="0">
                          <a:effectLst/>
                        </a:rPr>
                        <a:t>Analyze website traffic/flow and refine site accordingly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 dirty="0">
                          <a:effectLst/>
                        </a:rPr>
                        <a:t>Secure distribution channels (shipping options) for online </a:t>
                      </a:r>
                      <a:r>
                        <a:rPr lang="en-CA" sz="1600" dirty="0" smtClean="0">
                          <a:effectLst/>
                        </a:rPr>
                        <a:t>sales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600" dirty="0" smtClean="0">
                          <a:effectLst/>
                        </a:rPr>
                        <a:t>Test </a:t>
                      </a:r>
                      <a:r>
                        <a:rPr lang="en-CA" sz="1600" dirty="0">
                          <a:effectLst/>
                        </a:rPr>
                        <a:t>online sales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40" marR="3344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Launch party for company and clients at head </a:t>
                      </a:r>
                      <a:r>
                        <a:rPr lang="en-CA" sz="1600" dirty="0" smtClean="0">
                          <a:effectLst/>
                        </a:rPr>
                        <a:t>office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440" marR="33440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1573114" y="6506567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2088232"/>
            <a:ext cx="4038600" cy="5301208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Making your goals too </a:t>
            </a:r>
            <a:r>
              <a:rPr lang="en-CA" dirty="0" smtClean="0"/>
              <a:t>big</a:t>
            </a:r>
            <a:endParaRPr lang="en-CA" dirty="0"/>
          </a:p>
          <a:p>
            <a:pPr lvl="0"/>
            <a:r>
              <a:rPr lang="en-CA" dirty="0"/>
              <a:t>Making your goals </a:t>
            </a:r>
            <a:r>
              <a:rPr lang="en-CA" dirty="0" smtClean="0"/>
              <a:t>subjective</a:t>
            </a:r>
            <a:endParaRPr lang="en-CA" dirty="0"/>
          </a:p>
          <a:p>
            <a:pPr lvl="0"/>
            <a:r>
              <a:rPr lang="en-CA" dirty="0"/>
              <a:t>Not breaking a goal </a:t>
            </a:r>
            <a:r>
              <a:rPr lang="en-CA" dirty="0" smtClean="0"/>
              <a:t>down</a:t>
            </a:r>
            <a:endParaRPr lang="en-CA" dirty="0"/>
          </a:p>
          <a:p>
            <a:pPr lvl="0"/>
            <a:r>
              <a:rPr lang="en-CA" dirty="0"/>
              <a:t>Forgetting what you were aiming </a:t>
            </a:r>
            <a:r>
              <a:rPr lang="en-CA" dirty="0" smtClean="0"/>
              <a:t>for</a:t>
            </a:r>
            <a:endParaRPr lang="en-CA" dirty="0"/>
          </a:p>
          <a:p>
            <a:pPr lvl="0"/>
            <a:r>
              <a:rPr lang="en-CA" dirty="0"/>
              <a:t>Not giving yourself a </a:t>
            </a:r>
            <a:r>
              <a:rPr lang="en-CA" dirty="0" smtClean="0"/>
              <a:t>reward</a:t>
            </a:r>
            <a:endParaRPr lang="en-CA" dirty="0"/>
          </a:p>
          <a:p>
            <a:pPr lvl="0"/>
            <a:r>
              <a:rPr lang="en-CA" dirty="0"/>
              <a:t>Thinking that a reward is not </a:t>
            </a:r>
            <a:r>
              <a:rPr lang="en-CA" dirty="0" smtClean="0"/>
              <a:t>important</a:t>
            </a:r>
            <a:endParaRPr lang="en-CA" dirty="0"/>
          </a:p>
          <a:p>
            <a:pPr lvl="0"/>
            <a:r>
              <a:rPr lang="en-CA" dirty="0" smtClean="0"/>
              <a:t>Not taking </a:t>
            </a:r>
            <a:r>
              <a:rPr lang="en-CA" dirty="0"/>
              <a:t>time to organize and deliver on the </a:t>
            </a:r>
            <a:r>
              <a:rPr lang="en-CA" dirty="0" smtClean="0"/>
              <a:t>strategy 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Come up with time </a:t>
            </a:r>
            <a:endParaRPr lang="en-CA" dirty="0" smtClean="0"/>
          </a:p>
          <a:p>
            <a:pPr lvl="0"/>
            <a:r>
              <a:rPr lang="en-CA" dirty="0" smtClean="0"/>
              <a:t>Spend </a:t>
            </a:r>
            <a:r>
              <a:rPr lang="en-CA" dirty="0"/>
              <a:t>the time once during every checkpoint timeframe </a:t>
            </a:r>
            <a:endParaRPr lang="en-CA" dirty="0" smtClean="0"/>
          </a:p>
          <a:p>
            <a:pPr lvl="0"/>
            <a:r>
              <a:rPr lang="en-CA" dirty="0" smtClean="0"/>
              <a:t>Keep </a:t>
            </a:r>
            <a:r>
              <a:rPr lang="en-CA" dirty="0"/>
              <a:t>the momentum going </a:t>
            </a:r>
            <a:endParaRPr lang="en-CA" dirty="0" smtClean="0"/>
          </a:p>
          <a:p>
            <a:pPr lvl="0"/>
            <a:r>
              <a:rPr lang="en-CA" dirty="0" smtClean="0"/>
              <a:t>This </a:t>
            </a:r>
            <a:r>
              <a:rPr lang="en-CA" dirty="0"/>
              <a:t>may be a long </a:t>
            </a:r>
            <a:r>
              <a:rPr lang="en-CA" dirty="0" smtClean="0"/>
              <a:t>haul</a:t>
            </a:r>
            <a:endParaRPr lang="en-CA" dirty="0"/>
          </a:p>
          <a:p>
            <a:pPr lvl="0"/>
            <a:r>
              <a:rPr lang="en-CA" dirty="0"/>
              <a:t>Take some time in between to </a:t>
            </a:r>
            <a:r>
              <a:rPr lang="en-CA" dirty="0" smtClean="0"/>
              <a:t>relax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705991" y="1806391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999381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Goal</a:t>
            </a:r>
          </a:p>
          <a:p>
            <a:pPr lvl="0"/>
            <a:r>
              <a:rPr lang="en-CA" dirty="0"/>
              <a:t>Goal timeframe</a:t>
            </a:r>
          </a:p>
          <a:p>
            <a:pPr lvl="0"/>
            <a:r>
              <a:rPr lang="en-CA" dirty="0"/>
              <a:t>Checkpoint timeframe</a:t>
            </a:r>
          </a:p>
          <a:p>
            <a:pPr lvl="0"/>
            <a:r>
              <a:rPr lang="en-CA" dirty="0"/>
              <a:t>Tasks</a:t>
            </a:r>
          </a:p>
          <a:p>
            <a:pPr lvl="0"/>
            <a:r>
              <a:rPr lang="en-CA" dirty="0"/>
              <a:t>Reward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772816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Way to track goals over a short period of time</a:t>
            </a:r>
            <a:r>
              <a:rPr lang="en-CA" sz="3600" dirty="0" smtClean="0"/>
              <a:t>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348880"/>
            <a:ext cx="3653444" cy="36492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002060"/>
                </a:solidFill>
              </a:rPr>
              <a:t>Short term goals are the best mechanism to push yourself and your business forward.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313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536" y="908720"/>
            <a:ext cx="4369689" cy="1739347"/>
          </a:xfrm>
        </p:spPr>
        <p:txBody>
          <a:bodyPr>
            <a:noAutofit/>
          </a:bodyPr>
          <a:lstStyle/>
          <a:p>
            <a:r>
              <a:rPr lang="en-CA" sz="4800" dirty="0" smtClean="0"/>
              <a:t>How do you eat an elephant?</a:t>
            </a:r>
            <a:endParaRPr lang="en-CA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2071389"/>
            <a:ext cx="32403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/>
              <a:t>Way to track goals over a short period of time. 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12" y="2298204"/>
            <a:ext cx="5449788" cy="36331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504" y="1927373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Goal</a:t>
            </a:r>
          </a:p>
          <a:p>
            <a:pPr lvl="0"/>
            <a:r>
              <a:rPr lang="en-CA" dirty="0"/>
              <a:t>Goal timeframe</a:t>
            </a:r>
          </a:p>
          <a:p>
            <a:pPr lvl="0"/>
            <a:r>
              <a:rPr lang="en-CA" dirty="0"/>
              <a:t>Checkpoint timeframe</a:t>
            </a:r>
          </a:p>
          <a:p>
            <a:pPr lvl="0"/>
            <a:r>
              <a:rPr lang="en-CA" dirty="0"/>
              <a:t>Tasks</a:t>
            </a:r>
          </a:p>
          <a:p>
            <a:pPr lvl="0"/>
            <a:r>
              <a:rPr lang="en-CA" dirty="0"/>
              <a:t>Reward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816424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1" y="1916832"/>
            <a:ext cx="5138825" cy="459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7710" y="6451596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78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" y="542544"/>
            <a:ext cx="7909560" cy="5772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9632" y="908720"/>
            <a:ext cx="2674937" cy="114300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Goal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417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2" y="0"/>
            <a:ext cx="5143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/>
          <a:lstStyle/>
          <a:p>
            <a:r>
              <a:rPr lang="en-CA" dirty="0" smtClean="0"/>
              <a:t>Goal Timeframe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23615" y="6309320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425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2060"/>
                </a:solidFill>
              </a:rPr>
              <a:t>Checkpoint Timeframe</a:t>
            </a:r>
            <a:endParaRPr lang="en-CA" dirty="0">
              <a:solidFill>
                <a:srgbClr val="00206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66" y="2011363"/>
            <a:ext cx="6337667" cy="42068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4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5" y="0"/>
            <a:ext cx="82581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82911" y="188640"/>
            <a:ext cx="3178175" cy="2074862"/>
          </a:xfrm>
        </p:spPr>
        <p:txBody>
          <a:bodyPr>
            <a:normAutofit/>
          </a:bodyPr>
          <a:lstStyle/>
          <a:p>
            <a:r>
              <a:rPr lang="en-CA" dirty="0" smtClean="0"/>
              <a:t>Checkpoint Goal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71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312</TotalTime>
  <Words>371</Words>
  <Application>Microsoft Office PowerPoint</Application>
  <PresentationFormat>On-screen Show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Corbel</vt:lpstr>
      <vt:lpstr>Symbol</vt:lpstr>
      <vt:lpstr>Times New Roman</vt:lpstr>
      <vt:lpstr>Wingdings</vt:lpstr>
      <vt:lpstr>Banded</vt:lpstr>
      <vt:lpstr>Short Term Goals</vt:lpstr>
      <vt:lpstr>How do you eat an elephant?</vt:lpstr>
      <vt:lpstr>The Goal</vt:lpstr>
      <vt:lpstr>Key Points</vt:lpstr>
      <vt:lpstr>Worksheet</vt:lpstr>
      <vt:lpstr>Goal</vt:lpstr>
      <vt:lpstr>Goal Timeframe</vt:lpstr>
      <vt:lpstr>Checkpoint Timeframe</vt:lpstr>
      <vt:lpstr>Checkpoint Goal</vt:lpstr>
      <vt:lpstr>Tasks</vt:lpstr>
      <vt:lpstr>Reward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85</cp:revision>
  <dcterms:created xsi:type="dcterms:W3CDTF">2009-12-07T18:18:58Z</dcterms:created>
  <dcterms:modified xsi:type="dcterms:W3CDTF">2018-09-18T22:02:34Z</dcterms:modified>
</cp:coreProperties>
</file>