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98" r:id="rId3"/>
    <p:sldId id="267" r:id="rId4"/>
    <p:sldId id="257" r:id="rId5"/>
    <p:sldId id="287" r:id="rId6"/>
    <p:sldId id="299" r:id="rId7"/>
    <p:sldId id="300" r:id="rId8"/>
    <p:sldId id="301" r:id="rId9"/>
    <p:sldId id="302" r:id="rId10"/>
    <p:sldId id="303" r:id="rId11"/>
    <p:sldId id="294" r:id="rId12"/>
    <p:sldId id="297" r:id="rId13"/>
    <p:sldId id="273" r:id="rId14"/>
    <p:sldId id="263" r:id="rId15"/>
    <p:sldId id="277" r:id="rId16"/>
    <p:sldId id="276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87" d="100"/>
          <a:sy n="87" d="100"/>
        </p:scale>
        <p:origin x="15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2D832-2F26-46C0-84ED-FDE9EC28B6AF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B361A-AB63-4532-AD60-AE9897C003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598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361A-AB63-4532-AD60-AE9897C003F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665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DFD9-B192-4360-B0EB-41CEFEEBBE30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F197-4764-4823-A8EF-C52C0489A1A3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F5599E2-A43B-4D2D-89E3-6AD4CA51978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BA7C-74B9-47CB-BA17-5CAA64623C7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3819-DEF0-4C7D-8C71-4DCC1AC0C4F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497A90-134A-41C1-BFD0-E19C06121D53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2F69-6DDC-4E13-BB28-777433AEB182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0FD-31FB-42A2-B767-FD79DFDD7817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1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B3A5-43EA-431D-BCE4-4D8CE93F8F32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9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5FC7-DDF0-4AA1-9138-22A9FC61EE21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E71E-371C-4693-90BD-18AB94F7EC2B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2902-CA6E-40F7-87F1-D5EA9F774BA2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4E27794-D389-4112-9392-37B7641ED0F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5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766" y="0"/>
            <a:ext cx="102775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4048" y="1019269"/>
            <a:ext cx="4608511" cy="1739347"/>
          </a:xfrm>
        </p:spPr>
        <p:txBody>
          <a:bodyPr>
            <a:normAutofit/>
          </a:bodyPr>
          <a:lstStyle/>
          <a:p>
            <a:r>
              <a:rPr lang="en-CA" sz="4400" i="1" dirty="0">
                <a:solidFill>
                  <a:schemeClr val="tx2">
                    <a:lumMod val="10000"/>
                  </a:schemeClr>
                </a:solidFill>
              </a:rPr>
              <a:t>Getting the most out of a Mentor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2059" y="2888940"/>
            <a:ext cx="4392488" cy="1080120"/>
          </a:xfrm>
        </p:spPr>
        <p:txBody>
          <a:bodyPr>
            <a:normAutofit fontScale="62500" lnSpcReduction="20000"/>
          </a:bodyPr>
          <a:lstStyle/>
          <a:p>
            <a:r>
              <a:rPr lang="en-CA" sz="4400" dirty="0">
                <a:solidFill>
                  <a:schemeClr val="tx2">
                    <a:lumMod val="10000"/>
                  </a:schemeClr>
                </a:solidFill>
              </a:rPr>
              <a:t>If you have found a willing mentor, you have won half the battle.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69" y="0"/>
            <a:ext cx="4590143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5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3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3491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/>
              <a:t>Julia has been operating her bakery business for 1 year and has found Dale Roberts as a mentor to help with marketing. Julia has been meeting with Mr. Roberts for the past 4 months and wants to evaluate her progress to date.</a:t>
            </a:r>
            <a:endParaRPr lang="en-CA" sz="3200" dirty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How Does It Work?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5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How Does It work?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31620" y="2148840"/>
          <a:ext cx="6080760" cy="3931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10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Benefit of a Mentor</a:t>
                      </a:r>
                      <a:endParaRPr lang="en-CA" sz="110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100">
                        <a:effectLst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Measurable Success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Learning</a:t>
                      </a:r>
                      <a:endParaRPr lang="en-CA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Julia has learned how marketing is done in her industry, and the best channels to use to get her message to customers.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Ongoing Advice</a:t>
                      </a:r>
                      <a:endParaRPr lang="en-CA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Julia meets for Dale for a working lunch every other month and emails him on a weekly basis to keep him up to date on her business.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Contacts</a:t>
                      </a:r>
                      <a:endParaRPr lang="en-CA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Dale has introduced Julia to 2 new suppliers during the past 4 months.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Motivation</a:t>
                      </a:r>
                      <a:endParaRPr lang="en-CA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Dale uses mainly positive motivation to encourage Julia by helping her to envision her success if she follows his advice.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3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CA" dirty="0"/>
              <a:t>Staying with a mentor longer than needed.</a:t>
            </a:r>
          </a:p>
          <a:p>
            <a:pPr lvl="0"/>
            <a:r>
              <a:rPr lang="en-CA" dirty="0"/>
              <a:t>Not having a plan when starting with a mentor.</a:t>
            </a:r>
          </a:p>
          <a:p>
            <a:pPr lvl="0"/>
            <a:r>
              <a:rPr lang="en-CA" dirty="0"/>
              <a:t>Refusing to have more than one mentor at a time. You will miss out on some of the benefits another mentor may offer.</a:t>
            </a:r>
          </a:p>
          <a:p>
            <a:pPr lvl="0"/>
            <a:r>
              <a:rPr lang="en-CA" dirty="0"/>
              <a:t>Being scared to ask for help and advice.</a:t>
            </a:r>
          </a:p>
          <a:p>
            <a:pPr lvl="0"/>
            <a:r>
              <a:rPr lang="en-CA" dirty="0"/>
              <a:t>Having no positive return for your mentor. It could be as simple as saying “thank you” or buying them a </a:t>
            </a:r>
            <a:r>
              <a:rPr lang="en-CA" dirty="0" smtClean="0"/>
              <a:t>coffee. </a:t>
            </a:r>
          </a:p>
          <a:p>
            <a:pPr lvl="0"/>
            <a:r>
              <a:rPr lang="en-CA" dirty="0" smtClean="0"/>
              <a:t>Not </a:t>
            </a:r>
            <a:r>
              <a:rPr lang="en-CA" dirty="0"/>
              <a:t>being honest with your mentor about what you are looking for.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5856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CA" dirty="0"/>
              <a:t>Sit down face to face with your mentor and come up with an understanding of what your relationship goals are.</a:t>
            </a:r>
          </a:p>
          <a:p>
            <a:pPr lvl="0"/>
            <a:r>
              <a:rPr lang="en-CA" dirty="0"/>
              <a:t>Agree upon the framework and how you will reach those goals.</a:t>
            </a:r>
          </a:p>
          <a:p>
            <a:pPr lvl="0"/>
            <a:r>
              <a:rPr lang="en-CA" dirty="0"/>
              <a:t>Agree upon a time in which to reassess the relationship.</a:t>
            </a:r>
          </a:p>
          <a:p>
            <a:pPr lvl="0"/>
            <a:r>
              <a:rPr lang="en-CA" dirty="0"/>
              <a:t>Start the relationship with an understanding of when and how this may no longer be beneficial to both of your.</a:t>
            </a:r>
          </a:p>
          <a:p>
            <a:pPr lvl="0"/>
            <a:r>
              <a:rPr lang="en-CA" dirty="0"/>
              <a:t>Be grateful and show your appreciation. Your mentor is basically volunteering their time to help you.</a:t>
            </a:r>
          </a:p>
          <a:p>
            <a:pPr lvl="0"/>
            <a:r>
              <a:rPr lang="en-CA" dirty="0"/>
              <a:t>Give back to someone else in the future.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Learning</a:t>
            </a:r>
          </a:p>
          <a:p>
            <a:pPr lvl="0"/>
            <a:r>
              <a:rPr lang="en-CA" dirty="0" smtClean="0"/>
              <a:t>Ongoing Advice</a:t>
            </a:r>
          </a:p>
          <a:p>
            <a:pPr lvl="0"/>
            <a:r>
              <a:rPr lang="en-CA" dirty="0" smtClean="0"/>
              <a:t>Contacts</a:t>
            </a:r>
          </a:p>
          <a:p>
            <a:pPr lvl="0"/>
            <a:r>
              <a:rPr lang="en-CA" dirty="0" smtClean="0"/>
              <a:t>Motivation</a:t>
            </a:r>
          </a:p>
          <a:p>
            <a:pPr lvl="0"/>
            <a:r>
              <a:rPr lang="en-CA" dirty="0" smtClean="0"/>
              <a:t>Other</a:t>
            </a:r>
            <a:endParaRPr lang="en-CA" dirty="0"/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Increase the success of your business by 80% by working well with your mentor.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dirty="0">
                <a:solidFill>
                  <a:schemeClr val="tx2">
                    <a:lumMod val="10000"/>
                  </a:schemeClr>
                </a:solidFill>
              </a:rPr>
              <a:t>Every mentor should be helping you meet an objective.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The other half is learning how to make the most out of your relationship.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0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2317841"/>
            <a:ext cx="30963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Increase the success of your business by 80% by working well with your mentor.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9189"/>
            <a:ext cx="5017740" cy="334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99381"/>
            <a:ext cx="3024336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Learning</a:t>
            </a:r>
          </a:p>
          <a:p>
            <a:pPr lvl="0"/>
            <a:r>
              <a:rPr lang="en-CA" dirty="0"/>
              <a:t>Ongoing Advice</a:t>
            </a:r>
          </a:p>
          <a:p>
            <a:pPr lvl="0"/>
            <a:r>
              <a:rPr lang="en-CA" dirty="0"/>
              <a:t>Contacts</a:t>
            </a:r>
          </a:p>
          <a:p>
            <a:pPr lvl="0"/>
            <a:r>
              <a:rPr lang="en-CA" dirty="0"/>
              <a:t>Motivation</a:t>
            </a:r>
          </a:p>
          <a:p>
            <a:pPr lvl="0"/>
            <a:r>
              <a:rPr lang="en-CA" dirty="0"/>
              <a:t>Other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48515"/>
            <a:ext cx="4572000" cy="324208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9633" y="6346177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24" y="0"/>
            <a:ext cx="6047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19" y="284176"/>
            <a:ext cx="6405699" cy="1508760"/>
          </a:xfrm>
        </p:spPr>
        <p:txBody>
          <a:bodyPr/>
          <a:lstStyle/>
          <a:p>
            <a:r>
              <a:rPr lang="en-CA" dirty="0" smtClean="0"/>
              <a:t>Learning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116632" y="6381328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42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497"/>
            <a:ext cx="9144000" cy="6085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Ongoing Advice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3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Contacts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0"/>
            <a:ext cx="457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2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7772400" cy="1508760"/>
          </a:xfrm>
        </p:spPr>
        <p:txBody>
          <a:bodyPr/>
          <a:lstStyle/>
          <a:p>
            <a:r>
              <a:rPr lang="en-CA" dirty="0" smtClean="0"/>
              <a:t>Motivation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88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419</TotalTime>
  <Words>521</Words>
  <Application>Microsoft Office PowerPoint</Application>
  <PresentationFormat>On-screen Show (4:3)</PresentationFormat>
  <Paragraphs>92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 New Roman</vt:lpstr>
      <vt:lpstr>Wingdings</vt:lpstr>
      <vt:lpstr>Banded</vt:lpstr>
      <vt:lpstr>Getting the most out of a Mentor</vt:lpstr>
      <vt:lpstr>The other half is learning how to make the most out of your relationship. </vt:lpstr>
      <vt:lpstr>The Goal</vt:lpstr>
      <vt:lpstr>Key Points</vt:lpstr>
      <vt:lpstr>Worksheet</vt:lpstr>
      <vt:lpstr>Learning</vt:lpstr>
      <vt:lpstr>Ongoing Advice</vt:lpstr>
      <vt:lpstr>Contacts</vt:lpstr>
      <vt:lpstr>Motivation</vt:lpstr>
      <vt:lpstr>Other</vt:lpstr>
      <vt:lpstr>How Does It Work?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84</cp:revision>
  <dcterms:created xsi:type="dcterms:W3CDTF">2009-12-07T18:18:58Z</dcterms:created>
  <dcterms:modified xsi:type="dcterms:W3CDTF">2018-09-18T21:22:51Z</dcterms:modified>
</cp:coreProperties>
</file>