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7" r:id="rId4"/>
    <p:sldId id="257" r:id="rId5"/>
    <p:sldId id="292" r:id="rId6"/>
    <p:sldId id="287" r:id="rId7"/>
    <p:sldId id="288" r:id="rId8"/>
    <p:sldId id="289" r:id="rId9"/>
    <p:sldId id="290" r:id="rId10"/>
    <p:sldId id="291" r:id="rId11"/>
    <p:sldId id="275" r:id="rId12"/>
    <p:sldId id="273" r:id="rId13"/>
    <p:sldId id="263" r:id="rId14"/>
    <p:sldId id="277" r:id="rId15"/>
    <p:sldId id="276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918BE-CF59-454F-8C79-F3999689BBC2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A563-C57D-49ED-B4D0-D609F16370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48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2A563-C57D-49ED-B4D0-D609F163704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81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9A5E-FB9B-486E-AB11-86615CADF50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0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9F6-670C-4E88-87C2-F0C268438FA3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5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2A51DA1-333A-4131-9C0F-47C0E8155D1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3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AA00-2E98-42A3-8DFE-DEA361D3179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A097-55D9-4CB5-A697-883A227722B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2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87E27-08B3-440A-A4CF-C84EC184A80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909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08899-64ED-4D66-B5F9-16899B1688BD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1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27C-394F-4543-AABC-2E97AF30FC94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2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1F07-0FEB-4528-9F41-AA3586C7D8FD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8F0E-6791-4B6B-84E1-08C9EB6CBF61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3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47C5-31FD-4D29-93D6-2086598D843A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7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B92A-3D66-41BC-AE83-DA7ED15D6F4E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3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B35F8EA-8FE5-4473-9BA0-F185E6A2912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0590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" y="332657"/>
            <a:ext cx="2483768" cy="3744044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Get Cash Into Your Business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756025"/>
            <a:ext cx="2339752" cy="24812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you run out of cash, you are out of business.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04" y="157688"/>
            <a:ext cx="6937248" cy="65836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437075" y="6376243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73608"/>
            <a:ext cx="8284464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9861" y="697073"/>
            <a:ext cx="3754438" cy="2290762"/>
          </a:xfrm>
        </p:spPr>
        <p:txBody>
          <a:bodyPr/>
          <a:lstStyle/>
          <a:p>
            <a:r>
              <a:rPr lang="en-CA" dirty="0" smtClean="0"/>
              <a:t>Financing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3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330907"/>
              </p:ext>
            </p:extLst>
          </p:nvPr>
        </p:nvGraphicFramePr>
        <p:xfrm>
          <a:off x="179512" y="834795"/>
          <a:ext cx="8712967" cy="576255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3644"/>
                <a:gridCol w="3470420"/>
                <a:gridCol w="3248903"/>
              </a:tblGrid>
              <a:tr h="45262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Way to Get Cash In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Get it Quickly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Get More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39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Sales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/>
                        <a:t>Reduce the payment terms from 60 days to 30 days.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Offer a package for truck cleaning plus spraying with a preventative coating.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786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Accounts Receivable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/>
                        <a:t>All accounts with payments outstanding over 30 days should be sent a reminder letter.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All accounts with payments outstanding over 60 days could be sold to a collection agency.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786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Investments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Don’t invest in real estate just yet. Buy bonds as they are less risky and are easy to turn into cash if needed.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Deposit all outstanding cheques every Friday.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5786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</a:rPr>
                        <a:t>Financing</a:t>
                      </a:r>
                      <a:endParaRPr lang="en-CA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Develop a relationship with the bank in the event a mortgage is needed for cash flow.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</a:rPr>
                        <a:t>Investigate government subsidies for employing youth workers.</a:t>
                      </a:r>
                      <a:endParaRPr lang="en-CA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55789" y="6525344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16832"/>
            <a:ext cx="4038600" cy="5112568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Making cash an afterthought</a:t>
            </a:r>
            <a:endParaRPr lang="en-CA" dirty="0"/>
          </a:p>
          <a:p>
            <a:pPr lvl="0"/>
            <a:r>
              <a:rPr lang="en-CA" dirty="0"/>
              <a:t>Giving credit to all of your </a:t>
            </a:r>
            <a:r>
              <a:rPr lang="en-CA" dirty="0" smtClean="0"/>
              <a:t>customers</a:t>
            </a:r>
            <a:endParaRPr lang="en-CA" dirty="0"/>
          </a:p>
          <a:p>
            <a:pPr lvl="0"/>
            <a:r>
              <a:rPr lang="en-CA" dirty="0"/>
              <a:t>Not actively trying to get cash </a:t>
            </a:r>
            <a:endParaRPr lang="en-CA" dirty="0" smtClean="0"/>
          </a:p>
          <a:p>
            <a:pPr lvl="0"/>
            <a:r>
              <a:rPr lang="en-CA" dirty="0" smtClean="0"/>
              <a:t>Not </a:t>
            </a:r>
            <a:r>
              <a:rPr lang="en-CA" dirty="0"/>
              <a:t>realizing that </a:t>
            </a:r>
            <a:r>
              <a:rPr lang="en-CA" dirty="0" smtClean="0"/>
              <a:t>cash is important</a:t>
            </a:r>
            <a:endParaRPr lang="en-CA" dirty="0"/>
          </a:p>
          <a:p>
            <a:pPr lvl="0"/>
            <a:r>
              <a:rPr lang="en-CA" dirty="0"/>
              <a:t>Making </a:t>
            </a:r>
            <a:r>
              <a:rPr lang="en-CA" dirty="0" smtClean="0"/>
              <a:t>decisions </a:t>
            </a:r>
            <a:r>
              <a:rPr lang="en-CA" dirty="0"/>
              <a:t>without taking into account the impact on your customers.</a:t>
            </a:r>
          </a:p>
          <a:p>
            <a:pPr lvl="0"/>
            <a:r>
              <a:rPr lang="en-CA" dirty="0"/>
              <a:t>Thinking that the most important measure of a business is sales – when it is actually cash.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7877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Think about the different ways of getting cash </a:t>
            </a:r>
            <a:endParaRPr lang="en-CA" dirty="0" smtClean="0"/>
          </a:p>
          <a:p>
            <a:pPr lvl="1"/>
            <a:r>
              <a:rPr lang="en-CA" dirty="0" smtClean="0"/>
              <a:t>figure </a:t>
            </a:r>
            <a:r>
              <a:rPr lang="en-CA" dirty="0"/>
              <a:t>out the easiest </a:t>
            </a:r>
            <a:endParaRPr lang="en-CA" dirty="0" smtClean="0"/>
          </a:p>
          <a:p>
            <a:pPr lvl="1"/>
            <a:r>
              <a:rPr lang="en-CA" dirty="0" smtClean="0"/>
              <a:t>figure </a:t>
            </a:r>
            <a:r>
              <a:rPr lang="en-CA" dirty="0"/>
              <a:t>out which would benefit your business the most </a:t>
            </a:r>
          </a:p>
          <a:p>
            <a:pPr lvl="0"/>
            <a:r>
              <a:rPr lang="en-CA" dirty="0"/>
              <a:t>Keep track of your bank balance </a:t>
            </a:r>
            <a:endParaRPr lang="en-CA" dirty="0" smtClean="0"/>
          </a:p>
          <a:p>
            <a:pPr lvl="0"/>
            <a:r>
              <a:rPr lang="en-CA" dirty="0" smtClean="0"/>
              <a:t>Complete </a:t>
            </a:r>
            <a:r>
              <a:rPr lang="en-CA" dirty="0"/>
              <a:t>the Cash Flow Management </a:t>
            </a:r>
            <a:r>
              <a:rPr lang="en-CA" dirty="0" smtClean="0"/>
              <a:t>module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Sales</a:t>
            </a:r>
          </a:p>
          <a:p>
            <a:pPr lvl="0"/>
            <a:r>
              <a:rPr lang="en-CA" dirty="0"/>
              <a:t>Accounts Receivable</a:t>
            </a:r>
          </a:p>
          <a:p>
            <a:pPr lvl="0"/>
            <a:r>
              <a:rPr lang="en-CA" dirty="0"/>
              <a:t>Investing</a:t>
            </a:r>
          </a:p>
          <a:p>
            <a:pPr lvl="0"/>
            <a:r>
              <a:rPr lang="en-CA" dirty="0"/>
              <a:t>Financing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691957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Improved cash flow through good cash flow policies.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Success often hinges on a business’ bank balance.</a:t>
            </a:r>
            <a:endParaRPr lang="en-CA" sz="3200" b="1" i="1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96"/>
            <a:ext cx="9144000" cy="6772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5656" y="980728"/>
            <a:ext cx="2843808" cy="53863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Keep Your Business Liquid.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2071389"/>
            <a:ext cx="28083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Improved cash flow through good cash flow policies.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3360" y="2071389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Sales</a:t>
            </a:r>
          </a:p>
          <a:p>
            <a:pPr lvl="0"/>
            <a:r>
              <a:rPr lang="en-CA" dirty="0"/>
              <a:t>Accounts Receivable</a:t>
            </a:r>
          </a:p>
          <a:p>
            <a:pPr lvl="0"/>
            <a:r>
              <a:rPr lang="en-CA" dirty="0"/>
              <a:t>Investing</a:t>
            </a:r>
          </a:p>
          <a:p>
            <a:pPr lvl="0"/>
            <a:r>
              <a:rPr lang="en-CA" dirty="0"/>
              <a:t>Financing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5" y="1916832"/>
            <a:ext cx="5160669" cy="451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8431" y="6499342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55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5" y="0"/>
            <a:ext cx="686419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59632" y="-603448"/>
            <a:ext cx="3538537" cy="5241925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4 Ways To Get More Cash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43468" y="6473403"/>
            <a:ext cx="4060627" cy="365125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www.SmallBusinessSolver.com © 2018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52120" y="404664"/>
            <a:ext cx="2962275" cy="2433637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Sales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457621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5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42"/>
            <a:ext cx="9144000" cy="6069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84176"/>
            <a:ext cx="7772400" cy="1508760"/>
          </a:xfrm>
        </p:spPr>
        <p:txBody>
          <a:bodyPr/>
          <a:lstStyle/>
          <a:p>
            <a:pPr algn="r"/>
            <a:r>
              <a:rPr lang="en-CA" dirty="0" smtClean="0"/>
              <a:t>Accounts Receivable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4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339"/>
            <a:ext cx="9144000" cy="581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-387424"/>
            <a:ext cx="4211960" cy="4017962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Investments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9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315</TotalTime>
  <Words>376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Times New Roman</vt:lpstr>
      <vt:lpstr>Wingdings</vt:lpstr>
      <vt:lpstr>Banded</vt:lpstr>
      <vt:lpstr>Get Cash Into Your Business</vt:lpstr>
      <vt:lpstr>Keep Your Business Liquid.</vt:lpstr>
      <vt:lpstr>The Goal</vt:lpstr>
      <vt:lpstr>Key Points</vt:lpstr>
      <vt:lpstr>Worksheet</vt:lpstr>
      <vt:lpstr> 4 Ways To Get More Cash</vt:lpstr>
      <vt:lpstr>Sales</vt:lpstr>
      <vt:lpstr>Accounts Receivable</vt:lpstr>
      <vt:lpstr>Investments</vt:lpstr>
      <vt:lpstr>Financing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72</cp:revision>
  <dcterms:created xsi:type="dcterms:W3CDTF">2009-12-07T18:18:58Z</dcterms:created>
  <dcterms:modified xsi:type="dcterms:W3CDTF">2018-09-18T21:22:04Z</dcterms:modified>
</cp:coreProperties>
</file>