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67" r:id="rId4"/>
    <p:sldId id="257" r:id="rId5"/>
    <p:sldId id="29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75" r:id="rId16"/>
    <p:sldId id="273" r:id="rId17"/>
    <p:sldId id="263" r:id="rId18"/>
    <p:sldId id="277" r:id="rId19"/>
    <p:sldId id="276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1747-209F-4CE2-A19A-08B6331C076A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D7430-8A3C-469F-AB85-6373B1D3BD1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444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D7430-8A3C-469F-AB85-6373B1D3BD1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60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4C7A-9D27-4EA9-BF1C-B3962920E2E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9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708-8219-4B24-9E42-E79B18690B6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19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A285E12-9B74-40E5-9493-5BB466A2D6BB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4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5FDD6-3174-473D-942B-AA5E84E1C47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88C6-50B1-42E7-82C0-6A6346B6E99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0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4C86B-BB2F-4A5D-9A40-613AD13A056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047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3D9C-84C8-4E4D-886B-AB3A4AE2E00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8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297A-4F80-4F67-8A78-96270562068B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7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ECEA-0D68-49D2-A37D-F3BC941A6CC4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17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B210-8CA0-46DA-A731-54AD39D12B4C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24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41D2-2DAD-44B2-B730-7730E16395A2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6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452D-537F-47DA-919E-EE08421BD9B4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6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AFA0523-D678-4334-8904-2FE453FFF0C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431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549275"/>
            <a:ext cx="3381375" cy="2951163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Finding Your First Customer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924944"/>
            <a:ext cx="2800350" cy="2625725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The first one is the toughest.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977" y="1792936"/>
            <a:ext cx="5088279" cy="508369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Talking to the right people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83373" y="6492875"/>
            <a:ext cx="4060627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16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Qualified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21" y="2011363"/>
            <a:ext cx="6519357" cy="42068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9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771" y="0"/>
            <a:ext cx="10310291" cy="6858000"/>
          </a:xfr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84163"/>
            <a:ext cx="7772400" cy="1508125"/>
          </a:xfrm>
        </p:spPr>
        <p:txBody>
          <a:bodyPr/>
          <a:lstStyle/>
          <a:p>
            <a:r>
              <a:rPr lang="en-CA" dirty="0" smtClean="0"/>
              <a:t>Interested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8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5554960" cy="1143000"/>
          </a:xfrm>
        </p:spPr>
        <p:txBody>
          <a:bodyPr/>
          <a:lstStyle/>
          <a:p>
            <a:r>
              <a:rPr lang="en-CA" dirty="0" smtClean="0"/>
              <a:t>Ready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457621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83373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30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Conclusion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82" y="2011363"/>
            <a:ext cx="6312636" cy="420687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8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534149"/>
              </p:ext>
            </p:extLst>
          </p:nvPr>
        </p:nvGraphicFramePr>
        <p:xfrm>
          <a:off x="251520" y="1114089"/>
          <a:ext cx="8712968" cy="469117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833235"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 dirty="0">
                          <a:effectLst/>
                        </a:rPr>
                        <a:t>Creating The Right Impression</a:t>
                      </a:r>
                      <a:endParaRPr lang="en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Talking to the Right People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090776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Confidence (interior)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17/20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Qualified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 dirty="0">
                          <a:effectLst/>
                        </a:rPr>
                        <a:t>25/30</a:t>
                      </a:r>
                      <a:endParaRPr lang="en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80489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Capability (exterior)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6/10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Interested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7/10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323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Connection 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17/20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Ready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7/10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3323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>
                          <a:effectLst/>
                        </a:rPr>
                        <a:t>Score</a:t>
                      </a:r>
                      <a:endParaRPr lang="en-CA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 dirty="0">
                          <a:effectLst/>
                        </a:rPr>
                        <a:t>40/50</a:t>
                      </a:r>
                      <a:endParaRPr lang="en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 dirty="0">
                          <a:effectLst/>
                        </a:rPr>
                        <a:t>Score</a:t>
                      </a:r>
                      <a:endParaRPr lang="en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CA" sz="2800" dirty="0">
                          <a:effectLst/>
                        </a:rPr>
                        <a:t>39/50</a:t>
                      </a:r>
                      <a:endParaRPr lang="en-CA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5805264"/>
            <a:ext cx="33218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200" dirty="0" smtClean="0"/>
              <a:t>Total – 79/100</a:t>
            </a:r>
            <a:endParaRPr lang="en-CA" sz="4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16832"/>
            <a:ext cx="4038600" cy="504056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Continuing with what you are doing if you aren’t closing sales.</a:t>
            </a:r>
          </a:p>
          <a:p>
            <a:pPr lvl="0"/>
            <a:r>
              <a:rPr lang="en-CA" dirty="0"/>
              <a:t>Neglecting any or one of these criteria.</a:t>
            </a:r>
          </a:p>
          <a:p>
            <a:pPr lvl="0"/>
            <a:r>
              <a:rPr lang="en-CA" dirty="0"/>
              <a:t>Thinking that just a good product or service will sell itself.</a:t>
            </a:r>
          </a:p>
          <a:p>
            <a:pPr lvl="0"/>
            <a:r>
              <a:rPr lang="en-CA" dirty="0"/>
              <a:t>Expecting that someone who says that they will buy will actually buy. </a:t>
            </a:r>
          </a:p>
          <a:p>
            <a:pPr lvl="0"/>
            <a:r>
              <a:rPr lang="en-CA" dirty="0"/>
              <a:t>Giving up on a customer without </a:t>
            </a:r>
            <a:r>
              <a:rPr lang="en-CA" dirty="0" smtClean="0"/>
              <a:t>trying.</a:t>
            </a:r>
            <a:endParaRPr lang="en-CA" dirty="0"/>
          </a:p>
          <a:p>
            <a:pPr lvl="0"/>
            <a:r>
              <a:rPr lang="en-CA" dirty="0"/>
              <a:t>Not asking for the sale.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191000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Focus on improving your greatest weakness </a:t>
            </a:r>
            <a:endParaRPr lang="en-CA" dirty="0" smtClean="0"/>
          </a:p>
          <a:p>
            <a:pPr lvl="0"/>
            <a:r>
              <a:rPr lang="en-CA" dirty="0" smtClean="0"/>
              <a:t>Continue </a:t>
            </a:r>
            <a:r>
              <a:rPr lang="en-CA" dirty="0"/>
              <a:t>to raise your expertise to stay </a:t>
            </a:r>
            <a:r>
              <a:rPr lang="en-CA" dirty="0" smtClean="0"/>
              <a:t>competitive </a:t>
            </a:r>
            <a:endParaRPr lang="en-CA" dirty="0"/>
          </a:p>
          <a:p>
            <a:pPr lvl="0"/>
            <a:r>
              <a:rPr lang="en-CA" dirty="0"/>
              <a:t>Utilize everyone in your organization </a:t>
            </a:r>
            <a:endParaRPr lang="en-CA" dirty="0" smtClean="0"/>
          </a:p>
          <a:p>
            <a:pPr lvl="0"/>
            <a:r>
              <a:rPr lang="en-CA" dirty="0" smtClean="0"/>
              <a:t>Analyze </a:t>
            </a:r>
            <a:r>
              <a:rPr lang="en-CA" dirty="0"/>
              <a:t>your strategy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427984" y="1844824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Creating the right impression</a:t>
            </a:r>
          </a:p>
          <a:p>
            <a:pPr lvl="0"/>
            <a:r>
              <a:rPr lang="en-CA" dirty="0"/>
              <a:t>Talking to the right people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245861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Focus on what to improve in your sales </a:t>
            </a:r>
            <a:r>
              <a:rPr lang="en-CA" sz="3600" dirty="0" smtClean="0"/>
              <a:t>   technique</a:t>
            </a:r>
            <a:r>
              <a:rPr lang="en-CA" sz="3600" dirty="0"/>
              <a:t>. 	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348880"/>
            <a:ext cx="3653444" cy="364928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229"/>
            <a:ext cx="9144000" cy="6073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292080" y="116531"/>
            <a:ext cx="3635896" cy="3312468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Customers &amp; dogs can both smell fear.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Having confidence in yourself is the first step to closing a sale.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4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38386" y="2132856"/>
            <a:ext cx="2602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Focus on what to </a:t>
            </a:r>
            <a:r>
              <a:rPr lang="en-CA" sz="4000" dirty="0" smtClean="0"/>
              <a:t>improve in your sales technique. </a:t>
            </a:r>
            <a:r>
              <a:rPr lang="en-CA" sz="4000" dirty="0"/>
              <a:t>	</a:t>
            </a:r>
          </a:p>
          <a:p>
            <a:pPr marL="0" indent="0" algn="ctr">
              <a:buNone/>
            </a:pPr>
            <a:r>
              <a:rPr lang="en-CA" sz="4000" dirty="0"/>
              <a:t>	</a:t>
            </a:r>
          </a:p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496" y="199938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Creating the right impression</a:t>
            </a:r>
          </a:p>
          <a:p>
            <a:pPr lvl="0"/>
            <a:r>
              <a:rPr lang="en-CA" dirty="0"/>
              <a:t>Talking to the right people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816424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8" y="2114865"/>
            <a:ext cx="4976812" cy="44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9385" y="649287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2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95536" y="2348880"/>
            <a:ext cx="7772400" cy="150812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Creating the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right First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impression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457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64691" y="6381328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2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39552" y="2674937"/>
            <a:ext cx="7772400" cy="1508125"/>
          </a:xfrm>
        </p:spPr>
        <p:txBody>
          <a:bodyPr/>
          <a:lstStyle/>
          <a:p>
            <a:pPr algn="r"/>
            <a:r>
              <a:rPr lang="en-CA" dirty="0" smtClean="0">
                <a:solidFill>
                  <a:schemeClr val="tx1"/>
                </a:solidFill>
              </a:rPr>
              <a:t>Confidence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621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292080" y="3789040"/>
            <a:ext cx="2987824" cy="1508125"/>
          </a:xfrm>
        </p:spPr>
        <p:txBody>
          <a:bodyPr/>
          <a:lstStyle/>
          <a:p>
            <a:r>
              <a:rPr lang="en-CA" dirty="0" smtClean="0"/>
              <a:t>Capability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46238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521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Connection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77" y="0"/>
            <a:ext cx="4576211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6221" y="646238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7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322</TotalTime>
  <Words>309</Words>
  <Application>Microsoft Office PowerPoint</Application>
  <PresentationFormat>On-screen Show (4:3)</PresentationFormat>
  <Paragraphs>88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Corbel</vt:lpstr>
      <vt:lpstr>Times New Roman</vt:lpstr>
      <vt:lpstr>Wingdings</vt:lpstr>
      <vt:lpstr>Banded</vt:lpstr>
      <vt:lpstr>Finding Your First Customer</vt:lpstr>
      <vt:lpstr>Customers &amp; dogs can both smell fear.</vt:lpstr>
      <vt:lpstr>The Goal</vt:lpstr>
      <vt:lpstr>Key Points</vt:lpstr>
      <vt:lpstr>Worksheet</vt:lpstr>
      <vt:lpstr>Creating the  right First impression</vt:lpstr>
      <vt:lpstr>Confidence</vt:lpstr>
      <vt:lpstr>Capability</vt:lpstr>
      <vt:lpstr>Connection</vt:lpstr>
      <vt:lpstr>Talking to the right people</vt:lpstr>
      <vt:lpstr>Qualified</vt:lpstr>
      <vt:lpstr>Interested</vt:lpstr>
      <vt:lpstr>Ready</vt:lpstr>
      <vt:lpstr>Quick Conclusion</vt:lpstr>
      <vt:lpstr>How Does It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69</cp:revision>
  <dcterms:created xsi:type="dcterms:W3CDTF">2009-12-07T18:18:58Z</dcterms:created>
  <dcterms:modified xsi:type="dcterms:W3CDTF">2018-09-18T21:18:18Z</dcterms:modified>
</cp:coreProperties>
</file>