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67" r:id="rId4"/>
    <p:sldId id="257" r:id="rId5"/>
    <p:sldId id="293" r:id="rId6"/>
    <p:sldId id="286" r:id="rId7"/>
    <p:sldId id="288" r:id="rId8"/>
    <p:sldId id="289" r:id="rId9"/>
    <p:sldId id="291" r:id="rId10"/>
    <p:sldId id="292" r:id="rId11"/>
    <p:sldId id="275" r:id="rId12"/>
    <p:sldId id="273" r:id="rId13"/>
    <p:sldId id="263" r:id="rId14"/>
    <p:sldId id="277" r:id="rId15"/>
    <p:sldId id="276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E327F-95D9-42F5-8B20-915A04F26B65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C4297-C7C5-4219-A8A0-5E3EABAEEF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333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C4297-C7C5-4219-A8A0-5E3EABAEEF5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74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B5AC-0E13-4207-A09B-BE155D863D31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4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AE6E-DE89-4F0F-A5DD-0054BEABB9EE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5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AAF2400D-E434-45B6-95F8-7EB6DD6FE029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446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3EC6-4F97-489B-8381-5F1850276A43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48FB-3A0E-48DD-87E2-66F97A521445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97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ED5ACB-74A0-441F-8289-29DCD9F577D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373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FDC6-AD4A-4A0F-8B66-59B873BF7B1B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2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87D8-5F3D-40C1-89A7-571E245D756A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7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538B-EAFD-4C54-9189-126CD94089F5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05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8E13-7F5D-41A2-BFA4-7A1E9C4679CF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8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2838-227D-4EE9-AC24-95CE0FFB2394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1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B995-3F2F-4AB5-947A-9E34CC37925D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2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2F67667-E6B6-473F-B418-7CF0E2FABDB7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8200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9744"/>
          <a:stretch/>
        </p:blipFill>
        <p:spPr>
          <a:xfrm>
            <a:off x="0" y="2204864"/>
            <a:ext cx="9144000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3528" y="-603448"/>
            <a:ext cx="9144000" cy="2952750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/>
                </a:solidFill>
              </a:rPr>
              <a:t>Finding Good Suppliers &amp; Partners To Do Business With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3219" y="1554260"/>
            <a:ext cx="7192392" cy="4650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CA" sz="3200" b="1" i="1" dirty="0" smtClean="0"/>
              <a:t>Your people are an extension of you.</a:t>
            </a:r>
            <a:endParaRPr lang="en-CA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91000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2" y="0"/>
            <a:ext cx="7701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1262" y="5805264"/>
            <a:ext cx="7308304" cy="792287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>
                <a:solidFill>
                  <a:srgbClr val="002060"/>
                </a:solidFill>
              </a:rPr>
              <a:t>Provider Must-Haves: </a:t>
            </a:r>
            <a:br>
              <a:rPr lang="en-CA" dirty="0" smtClean="0">
                <a:solidFill>
                  <a:srgbClr val="002060"/>
                </a:solidFill>
              </a:rPr>
            </a:br>
            <a:r>
              <a:rPr lang="en-CA" dirty="0" smtClean="0">
                <a:solidFill>
                  <a:srgbClr val="002060"/>
                </a:solidFill>
              </a:rPr>
              <a:t>Key Components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47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898737"/>
              </p:ext>
            </p:extLst>
          </p:nvPr>
        </p:nvGraphicFramePr>
        <p:xfrm>
          <a:off x="251522" y="864559"/>
          <a:ext cx="8712966" cy="602082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44214"/>
                <a:gridCol w="2808312"/>
                <a:gridCol w="3960440"/>
              </a:tblGrid>
              <a:tr h="432048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 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 </a:t>
                      </a:r>
                      <a:r>
                        <a:rPr lang="en-CA" sz="2200" dirty="0" smtClean="0">
                          <a:effectLst/>
                        </a:rPr>
                        <a:t>Basic </a:t>
                      </a:r>
                      <a:r>
                        <a:rPr lang="en-CA" sz="2200" dirty="0">
                          <a:effectLst/>
                        </a:rPr>
                        <a:t>Components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 </a:t>
                      </a:r>
                      <a:r>
                        <a:rPr lang="en-CA" sz="2200" dirty="0" smtClean="0">
                          <a:effectLst/>
                        </a:rPr>
                        <a:t>Key </a:t>
                      </a:r>
                      <a:r>
                        <a:rPr lang="en-CA" sz="2200" dirty="0">
                          <a:effectLst/>
                        </a:rPr>
                        <a:t>Components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 anchor="ctr"/>
                </a:tc>
              </a:tr>
              <a:tr h="1230137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Business Requirements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Billing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 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Webpage 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Tools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 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Furnaces</a:t>
                      </a:r>
                      <a:endParaRPr lang="en-CA" sz="2200" dirty="0">
                        <a:effectLst/>
                      </a:endParaRPr>
                    </a:p>
                  </a:txBody>
                  <a:tcPr marL="53344" marR="53344" marT="0" marB="0" anchor="ctr"/>
                </a:tc>
              </a:tr>
              <a:tr h="418246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Provider Must-Haves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Billing must be mobile and have ability to print invoices at the customer’s home.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 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Webpage must have a map and be easy enough for me to update if my contact information changes. 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Tools cannot break, must have good warranty, must offer full range of furnace tools, all size of tools, tools must be easily portable.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 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Furnace company must have a furnace powerful enough to heat four to six-bedroom homes, must have full warranty, quality components, be energy efficient, have gas/oil options, have monthly condensed billing.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4" marR="53344" marT="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504851" y="6506567"/>
            <a:ext cx="4060627" cy="365125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99381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Spending too much time looking for </a:t>
            </a:r>
            <a:r>
              <a:rPr lang="en-CA" dirty="0" smtClean="0"/>
              <a:t>providers</a:t>
            </a:r>
            <a:endParaRPr lang="en-CA" dirty="0"/>
          </a:p>
          <a:p>
            <a:pPr lvl="0"/>
            <a:r>
              <a:rPr lang="en-CA" dirty="0"/>
              <a:t>Signing up with the first provider </a:t>
            </a:r>
            <a:endParaRPr lang="en-CA" dirty="0" smtClean="0"/>
          </a:p>
          <a:p>
            <a:pPr lvl="0"/>
            <a:r>
              <a:rPr lang="en-CA" dirty="0" smtClean="0"/>
              <a:t>Not </a:t>
            </a:r>
            <a:r>
              <a:rPr lang="en-CA" dirty="0"/>
              <a:t>actively seeking out partners </a:t>
            </a:r>
            <a:endParaRPr lang="en-CA" dirty="0" smtClean="0"/>
          </a:p>
          <a:p>
            <a:pPr lvl="0"/>
            <a:r>
              <a:rPr lang="en-CA" dirty="0" smtClean="0"/>
              <a:t>Forgetting your values </a:t>
            </a:r>
            <a:r>
              <a:rPr lang="en-CA" dirty="0"/>
              <a:t>and </a:t>
            </a:r>
            <a:r>
              <a:rPr lang="en-CA" dirty="0" smtClean="0"/>
              <a:t>vision</a:t>
            </a:r>
            <a:endParaRPr lang="en-CA" dirty="0"/>
          </a:p>
          <a:p>
            <a:pPr lvl="0"/>
            <a:r>
              <a:rPr lang="en-CA" dirty="0"/>
              <a:t>Not considering at least 2 different </a:t>
            </a:r>
            <a:r>
              <a:rPr lang="en-CA" dirty="0" smtClean="0"/>
              <a:t>suppliers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Go to networking events </a:t>
            </a:r>
            <a:endParaRPr lang="en-CA" dirty="0" smtClean="0"/>
          </a:p>
          <a:p>
            <a:pPr lvl="0"/>
            <a:r>
              <a:rPr lang="en-CA" dirty="0" smtClean="0"/>
              <a:t>Find </a:t>
            </a:r>
            <a:r>
              <a:rPr lang="en-CA" dirty="0"/>
              <a:t>your basic component </a:t>
            </a:r>
            <a:r>
              <a:rPr lang="en-CA" dirty="0" smtClean="0"/>
              <a:t>providers</a:t>
            </a:r>
          </a:p>
          <a:p>
            <a:pPr lvl="0"/>
            <a:r>
              <a:rPr lang="en-CA" dirty="0" smtClean="0"/>
              <a:t>Meet </a:t>
            </a:r>
            <a:r>
              <a:rPr lang="en-CA" dirty="0"/>
              <a:t>potential providers for key components </a:t>
            </a:r>
            <a:endParaRPr lang="en-CA" dirty="0" smtClean="0"/>
          </a:p>
          <a:p>
            <a:pPr lvl="0"/>
            <a:r>
              <a:rPr lang="en-CA" dirty="0" smtClean="0"/>
              <a:t>Determine </a:t>
            </a:r>
            <a:r>
              <a:rPr lang="en-CA" dirty="0"/>
              <a:t>if one provider is sufficient </a:t>
            </a:r>
            <a:endParaRPr lang="en-CA" dirty="0" smtClean="0"/>
          </a:p>
          <a:p>
            <a:pPr lvl="0"/>
            <a:r>
              <a:rPr lang="en-CA" dirty="0" smtClean="0"/>
              <a:t>Outline </a:t>
            </a:r>
            <a:r>
              <a:rPr lang="en-CA" dirty="0"/>
              <a:t>your expectations </a:t>
            </a:r>
            <a:endParaRPr lang="en-CA" dirty="0" smtClean="0"/>
          </a:p>
          <a:p>
            <a:pPr lvl="0"/>
            <a:r>
              <a:rPr lang="en-CA" dirty="0" smtClean="0"/>
              <a:t>Evaluate the </a:t>
            </a:r>
            <a:r>
              <a:rPr lang="en-CA" dirty="0"/>
              <a:t>provider </a:t>
            </a:r>
            <a:endParaRPr lang="en-CA" dirty="0" smtClean="0"/>
          </a:p>
          <a:p>
            <a:pPr lvl="0"/>
            <a:r>
              <a:rPr lang="en-CA" dirty="0" smtClean="0"/>
              <a:t>If </a:t>
            </a:r>
            <a:r>
              <a:rPr lang="en-CA" dirty="0"/>
              <a:t>a provider is consistently delivering below expectations, find a new one.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705991" y="1806391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999381"/>
            <a:ext cx="4038600" cy="4525963"/>
          </a:xfrm>
        </p:spPr>
        <p:txBody>
          <a:bodyPr/>
          <a:lstStyle/>
          <a:p>
            <a:pPr lvl="0"/>
            <a:r>
              <a:rPr lang="en-CA" dirty="0"/>
              <a:t>What is a supplier?</a:t>
            </a:r>
          </a:p>
          <a:p>
            <a:pPr lvl="0"/>
            <a:r>
              <a:rPr lang="en-CA" dirty="0"/>
              <a:t>Business requirements</a:t>
            </a:r>
          </a:p>
          <a:p>
            <a:pPr lvl="0"/>
            <a:r>
              <a:rPr lang="en-CA" dirty="0"/>
              <a:t>Provider must-haves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772816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Know the strategic relationships that need to be formed. 	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348880"/>
            <a:ext cx="3653444" cy="36492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Suppliers and partners are an extension of your business; your choices can impact how your customers see you.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13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They need to be a good fit!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44" y="2011363"/>
            <a:ext cx="6310312" cy="42068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2071389"/>
            <a:ext cx="30963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Know the strategic relationships that need to be formed. 	</a:t>
            </a:r>
          </a:p>
          <a:p>
            <a:pPr marL="0" indent="0" algn="ctr">
              <a:buNone/>
            </a:pP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2143397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What is a supplier?</a:t>
            </a:r>
          </a:p>
          <a:p>
            <a:pPr lvl="0"/>
            <a:r>
              <a:rPr lang="en-CA" dirty="0"/>
              <a:t>Business requirements</a:t>
            </a:r>
          </a:p>
          <a:p>
            <a:pPr lvl="0"/>
            <a:r>
              <a:rPr lang="en-CA" dirty="0"/>
              <a:t>Provider must-haves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2" y="2283186"/>
            <a:ext cx="4896698" cy="408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3862" y="649287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21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31" y="0"/>
            <a:ext cx="69423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92080" y="274638"/>
            <a:ext cx="2751090" cy="1930226"/>
          </a:xfrm>
        </p:spPr>
        <p:txBody>
          <a:bodyPr/>
          <a:lstStyle/>
          <a:p>
            <a:r>
              <a:rPr lang="en-CA" dirty="0" smtClean="0"/>
              <a:t>What is a supplier?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512360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88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497"/>
            <a:ext cx="9144000" cy="6085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315416"/>
            <a:ext cx="5266928" cy="3442394"/>
          </a:xfrm>
        </p:spPr>
        <p:txBody>
          <a:bodyPr>
            <a:normAutofit/>
          </a:bodyPr>
          <a:lstStyle/>
          <a:p>
            <a:r>
              <a:rPr lang="en-CA" dirty="0" smtClean="0"/>
              <a:t>Business Requirements: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3200" dirty="0" smtClean="0"/>
              <a:t>Basic Components</a:t>
            </a:r>
            <a:endParaRPr lang="en-CA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5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95850" y="274638"/>
            <a:ext cx="4248150" cy="27940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Business Requirements: </a:t>
            </a:r>
            <a:br>
              <a:rPr lang="en-CA" dirty="0" smtClean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Key Components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46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 smtClean="0"/>
              <a:t>Provider Must-Haves:</a:t>
            </a:r>
            <a:br>
              <a:rPr lang="en-CA" dirty="0" smtClean="0"/>
            </a:br>
            <a:r>
              <a:rPr lang="en-CA" dirty="0" smtClean="0"/>
              <a:t>Basic Components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07" y="2011363"/>
            <a:ext cx="6313186" cy="4206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9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336</TotalTime>
  <Words>317</Words>
  <Application>Microsoft Office PowerPoint</Application>
  <PresentationFormat>On-screen Show (4:3)</PresentationFormat>
  <Paragraphs>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Corbel</vt:lpstr>
      <vt:lpstr>Times New Roman</vt:lpstr>
      <vt:lpstr>Wingdings</vt:lpstr>
      <vt:lpstr>Banded</vt:lpstr>
      <vt:lpstr>Finding Good Suppliers &amp; Partners To Do Business With</vt:lpstr>
      <vt:lpstr>They need to be a good fit!</vt:lpstr>
      <vt:lpstr>The Goal</vt:lpstr>
      <vt:lpstr>Key Points</vt:lpstr>
      <vt:lpstr>Worksheet</vt:lpstr>
      <vt:lpstr>What is a supplier?</vt:lpstr>
      <vt:lpstr>Business Requirements:   Basic Components</vt:lpstr>
      <vt:lpstr>Business Requirements:   Key Components</vt:lpstr>
      <vt:lpstr>Provider Must-Haves: Basic Components</vt:lpstr>
      <vt:lpstr>Provider Must-Haves:  Key Components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72</cp:revision>
  <dcterms:created xsi:type="dcterms:W3CDTF">2009-12-07T18:18:58Z</dcterms:created>
  <dcterms:modified xsi:type="dcterms:W3CDTF">2018-09-18T21:59:54Z</dcterms:modified>
</cp:coreProperties>
</file>