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5" r:id="rId3"/>
    <p:sldId id="267" r:id="rId4"/>
    <p:sldId id="257" r:id="rId5"/>
    <p:sldId id="293" r:id="rId6"/>
    <p:sldId id="287" r:id="rId7"/>
    <p:sldId id="288" r:id="rId8"/>
    <p:sldId id="289" r:id="rId9"/>
    <p:sldId id="290" r:id="rId10"/>
    <p:sldId id="291" r:id="rId11"/>
    <p:sldId id="292" r:id="rId12"/>
    <p:sldId id="275" r:id="rId13"/>
    <p:sldId id="273" r:id="rId14"/>
    <p:sldId id="263" r:id="rId15"/>
    <p:sldId id="277" r:id="rId16"/>
    <p:sldId id="276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4151-6BBC-412A-88A3-6119511010C3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EA2E-3621-4BBB-8AF3-A8F585CE8B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0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FEA2E-3621-4BBB-8AF3-A8F585CE8BC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64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21F7-A0D8-4635-880D-CDDD93327EB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0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99DE-F719-472B-A8CD-D6AF651F6C41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6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133AD20-160B-4505-819C-CA6F3FB1ADE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4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011A-C71D-479F-9225-5A0396B279C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6382-8B2B-4D97-9807-AE173594D7A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5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DB1A0B-2F0E-4378-B24F-670EBE98BF6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6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3120-9B6D-4D13-9708-24BE63C39A2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F117-1BA8-426C-86B2-13060ECE9D65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2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978E-3C38-46C6-84D2-D0FBEFB878F5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4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19DE-9075-4B30-9436-43840524DB8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9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F8CA-521A-4FCB-BABD-E8B8650DA025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FA6F-ABB3-480E-B358-0E1795891D4E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7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5ED37CA-646A-419A-9A76-745E92519C08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97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73608"/>
            <a:ext cx="8284464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3608" y="1052736"/>
            <a:ext cx="2987824" cy="1973262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Finding A Mentor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27584" y="3025998"/>
            <a:ext cx="2944813" cy="26257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CA" b="1" i="1" dirty="0" smtClean="0">
                <a:solidFill>
                  <a:srgbClr val="002060"/>
                </a:solidFill>
              </a:rPr>
              <a:t>Learn from your mentor’s mistakes.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496" y="-660673"/>
            <a:ext cx="2880320" cy="5457825"/>
          </a:xfrm>
        </p:spPr>
        <p:txBody>
          <a:bodyPr/>
          <a:lstStyle/>
          <a:p>
            <a:r>
              <a:rPr lang="en-CA" dirty="0" smtClean="0">
                <a:solidFill>
                  <a:srgbClr val="002060"/>
                </a:solidFill>
              </a:rPr>
              <a:t>Do They Believe In You?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3531" y="850900"/>
            <a:ext cx="1954213" cy="4522788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Do They Have Time?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3373" y="6484420"/>
            <a:ext cx="4060627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4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233447"/>
              </p:ext>
            </p:extLst>
          </p:nvPr>
        </p:nvGraphicFramePr>
        <p:xfrm>
          <a:off x="251520" y="1484784"/>
          <a:ext cx="8568952" cy="535406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66690"/>
                <a:gridCol w="1985828"/>
                <a:gridCol w="1195458"/>
                <a:gridCol w="1275576"/>
                <a:gridCol w="1026223"/>
                <a:gridCol w="819177"/>
              </a:tblGrid>
              <a:tr h="1071371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Type of Support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Possible Mentor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Do you Connect?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Believe in Your Vision?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Believe in You?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Have Time?</a:t>
                      </a:r>
                      <a:endParaRPr lang="en-C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</a:tr>
              <a:tr h="101686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Marketing Help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Mr</a:t>
                      </a:r>
                      <a:r>
                        <a:rPr lang="en-CA" sz="1800" dirty="0">
                          <a:effectLst/>
                        </a:rPr>
                        <a:t>. Roberts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 smtClean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</a:tr>
              <a:tr h="864096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Marketing </a:t>
                      </a:r>
                      <a:r>
                        <a:rPr lang="en-CA" sz="1800" dirty="0">
                          <a:effectLst/>
                        </a:rPr>
                        <a:t>Help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Mrs</a:t>
                      </a:r>
                      <a:r>
                        <a:rPr lang="en-CA" sz="1800" dirty="0">
                          <a:effectLst/>
                        </a:rPr>
                        <a:t>. Jones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No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Yes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</a:tr>
              <a:tr h="1304459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 smtClean="0">
                        <a:effectLst/>
                      </a:endParaRP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Hiring </a:t>
                      </a:r>
                      <a:r>
                        <a:rPr lang="en-CA" sz="1800" dirty="0">
                          <a:effectLst/>
                        </a:rPr>
                        <a:t>Employees/ Interpersonal Skills </a:t>
                      </a:r>
                      <a:r>
                        <a:rPr lang="en-CA" sz="1800" dirty="0" smtClean="0">
                          <a:effectLst/>
                        </a:rPr>
                        <a:t>Help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Mrs. Allen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Yes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No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</a:tr>
              <a:tr h="1087050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Numbers </a:t>
                      </a:r>
                      <a:r>
                        <a:rPr lang="en-CA" sz="1800" dirty="0" smtClean="0">
                          <a:effectLst/>
                        </a:rPr>
                        <a:t>Help</a:t>
                      </a: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No </a:t>
                      </a:r>
                      <a:r>
                        <a:rPr lang="en-CA" sz="1800" dirty="0">
                          <a:effectLst/>
                        </a:rPr>
                        <a:t>one comes to mind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r>
                        <a:rPr lang="en-CA" sz="1800" dirty="0" smtClean="0">
                          <a:effectLst/>
                        </a:rPr>
                        <a:t>Not </a:t>
                      </a:r>
                      <a:r>
                        <a:rPr lang="en-CA" sz="1800" dirty="0">
                          <a:effectLst/>
                        </a:rPr>
                        <a:t>Applicable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N/A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N/A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N/A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49" marR="60349" marT="0" marB="0"/>
                </a:tc>
              </a:tr>
            </a:tbl>
          </a:graphicData>
        </a:graphic>
      </p:graphicFrame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339752" y="2577455"/>
            <a:ext cx="6552728" cy="923553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504851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99381"/>
            <a:ext cx="4038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CA" dirty="0"/>
              <a:t>Deciding on a mentor too quickly.</a:t>
            </a:r>
          </a:p>
          <a:p>
            <a:pPr lvl="0"/>
            <a:r>
              <a:rPr lang="en-CA" dirty="0"/>
              <a:t>Selecting a mentor that does not pass the checklist.</a:t>
            </a:r>
          </a:p>
          <a:p>
            <a:pPr lvl="0"/>
            <a:r>
              <a:rPr lang="en-CA" dirty="0"/>
              <a:t>Having too many mentors.</a:t>
            </a:r>
          </a:p>
          <a:p>
            <a:pPr lvl="0"/>
            <a:r>
              <a:rPr lang="en-CA" dirty="0"/>
              <a:t>Not asking a mentor to help you.</a:t>
            </a:r>
          </a:p>
          <a:p>
            <a:pPr lvl="0"/>
            <a:r>
              <a:rPr lang="en-CA" dirty="0"/>
              <a:t>Thinking that it isn’t important to have a mentor.</a:t>
            </a:r>
          </a:p>
          <a:p>
            <a:pPr lvl="0"/>
            <a:r>
              <a:rPr lang="en-CA" dirty="0"/>
              <a:t>Having only one mentor.</a:t>
            </a:r>
          </a:p>
          <a:p>
            <a:pPr lvl="0"/>
            <a:r>
              <a:rPr lang="en-CA" dirty="0"/>
              <a:t>Not coming up with an agreement between you and the mentor.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Figure out what you will benefit most from and find an appropriate mentor.</a:t>
            </a:r>
          </a:p>
          <a:p>
            <a:pPr lvl="0"/>
            <a:r>
              <a:rPr lang="en-CA" dirty="0"/>
              <a:t>Tell your network of people, friends and family what kind of help you need.</a:t>
            </a:r>
          </a:p>
          <a:p>
            <a:pPr lvl="0"/>
            <a:r>
              <a:rPr lang="en-CA" dirty="0"/>
              <a:t>Once you have found a mentor, build the relationship to make sure that you connect.</a:t>
            </a:r>
          </a:p>
          <a:p>
            <a:pPr lvl="0"/>
            <a:r>
              <a:rPr lang="en-CA" dirty="0"/>
              <a:t>Ensure that there is a mutually beneficial reason to work together.</a:t>
            </a:r>
          </a:p>
          <a:p>
            <a:pPr lvl="0"/>
            <a:r>
              <a:rPr lang="en-CA" dirty="0"/>
              <a:t>Ask the potential mentor if they would like to be your mentor.</a:t>
            </a:r>
          </a:p>
          <a:p>
            <a:pPr lvl="0"/>
            <a:r>
              <a:rPr lang="en-CA" dirty="0"/>
              <a:t>Create a way to manage the relationship.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705991" y="1806391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Type of support</a:t>
            </a:r>
          </a:p>
          <a:p>
            <a:pPr lvl="0"/>
            <a:r>
              <a:rPr lang="en-CA" dirty="0"/>
              <a:t>Possible mentor</a:t>
            </a:r>
          </a:p>
          <a:p>
            <a:pPr lvl="0"/>
            <a:r>
              <a:rPr lang="en-CA" dirty="0"/>
              <a:t>Mentor criteria </a:t>
            </a:r>
            <a:endParaRPr lang="en-CA" dirty="0" smtClean="0"/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772816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An action plan to getting a mentor. 		</a:t>
            </a:r>
          </a:p>
          <a:p>
            <a:pPr marL="0" indent="0" algn="ctr">
              <a:buNone/>
            </a:pP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Don’t be afraid to ask for help from others.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806" y="2166365"/>
            <a:ext cx="6460743" cy="173934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You don’t have to be a mentor monogamist.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49" y="0"/>
            <a:ext cx="239445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0322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23528" y="2036967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An action plan to getting a mentor. 	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Type of support</a:t>
            </a:r>
          </a:p>
          <a:p>
            <a:pPr lvl="0"/>
            <a:r>
              <a:rPr lang="en-CA" dirty="0" smtClean="0"/>
              <a:t>Possible mentor</a:t>
            </a:r>
          </a:p>
          <a:p>
            <a:pPr lvl="0"/>
            <a:r>
              <a:rPr lang="en-CA" dirty="0" smtClean="0"/>
              <a:t>Mentor criteria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0" y="2348880"/>
            <a:ext cx="5198002" cy="401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3752" y="645704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43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9552" y="1556792"/>
            <a:ext cx="2459038" cy="23622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Type of Support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04" y="0"/>
            <a:ext cx="485610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691" y="284176"/>
            <a:ext cx="3989728" cy="1508760"/>
          </a:xfrm>
        </p:spPr>
        <p:txBody>
          <a:bodyPr/>
          <a:lstStyle/>
          <a:p>
            <a:pPr algn="r"/>
            <a:r>
              <a:rPr lang="en-CA" dirty="0" smtClean="0"/>
              <a:t>Possible Mentor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57621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8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13"/>
            <a:ext cx="9144000" cy="6687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519" y="2310381"/>
            <a:ext cx="4945753" cy="2702795"/>
          </a:xfrm>
        </p:spPr>
        <p:txBody>
          <a:bodyPr/>
          <a:lstStyle/>
          <a:p>
            <a:r>
              <a:rPr lang="en-CA" dirty="0" smtClean="0"/>
              <a:t>Do You Connect?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6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They Believe In Your Vision?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07" y="2011363"/>
            <a:ext cx="6313186" cy="42068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5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323</TotalTime>
  <Words>343</Words>
  <Application>Microsoft Office PowerPoint</Application>
  <PresentationFormat>On-screen Show (4:3)</PresentationFormat>
  <Paragraphs>133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 New Roman</vt:lpstr>
      <vt:lpstr>Wingdings</vt:lpstr>
      <vt:lpstr>Banded</vt:lpstr>
      <vt:lpstr>Finding A Mentor</vt:lpstr>
      <vt:lpstr>You don’t have to be a mentor monogamist.</vt:lpstr>
      <vt:lpstr>The Goal</vt:lpstr>
      <vt:lpstr>Key Points</vt:lpstr>
      <vt:lpstr>Worksheet</vt:lpstr>
      <vt:lpstr>Type of Support</vt:lpstr>
      <vt:lpstr>Possible Mentor</vt:lpstr>
      <vt:lpstr>Do You Connect?</vt:lpstr>
      <vt:lpstr>Do They Believe In Your Vision?</vt:lpstr>
      <vt:lpstr>Do They Believe In You?</vt:lpstr>
      <vt:lpstr>Do They Have Time?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76</cp:revision>
  <dcterms:created xsi:type="dcterms:W3CDTF">2009-12-07T18:18:58Z</dcterms:created>
  <dcterms:modified xsi:type="dcterms:W3CDTF">2018-09-18T21:16:38Z</dcterms:modified>
</cp:coreProperties>
</file>