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7" r:id="rId4"/>
    <p:sldId id="257" r:id="rId5"/>
    <p:sldId id="295" r:id="rId6"/>
    <p:sldId id="287" r:id="rId7"/>
    <p:sldId id="288" r:id="rId8"/>
    <p:sldId id="289" r:id="rId9"/>
    <p:sldId id="290" r:id="rId10"/>
    <p:sldId id="291" r:id="rId11"/>
    <p:sldId id="292" r:id="rId12"/>
    <p:sldId id="275" r:id="rId13"/>
    <p:sldId id="286" r:id="rId14"/>
    <p:sldId id="273" r:id="rId15"/>
    <p:sldId id="263" r:id="rId16"/>
    <p:sldId id="277" r:id="rId17"/>
    <p:sldId id="276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42964-3D55-4000-BDE9-B5890D0BA158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E3FF1-D0AB-4585-B904-67D76E405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70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E3FF1-D0AB-4585-B904-67D76E405B8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8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4664-3238-4F96-8768-030C6769F48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8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44EF-4947-46E5-9ABC-E9CD09E3521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0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2211B29-3CFA-4111-A1EB-60C7D0E48BD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1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0AF0-7D2E-41D2-BD10-4F764C83689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7C51-60AB-4839-AB8E-07027FFD2A4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2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34D34-8452-4FA4-B7ED-621CC5468DE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71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1E4-5A3E-483F-A32E-C05258CF901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6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A5D-F9FA-4794-9CB0-C8B3D61852A6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6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21B1-974F-4A6B-99F8-9396F4C67A91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6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987-20E9-4084-AA80-1D87C6A34639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5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703-DAAF-40BB-A9DD-75112D3020F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6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1CC3-8832-46FE-BF38-BCCB2391BB1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5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2D8949B-6319-4B7D-9058-C7575714EBB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023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5834" y="908050"/>
            <a:ext cx="3094038" cy="3025775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Figuring Out Price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5834" y="3756025"/>
            <a:ext cx="2800350" cy="24098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price needs to be right!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05" y="0"/>
            <a:ext cx="4576211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04305" y="6309320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05462" y="4797152"/>
            <a:ext cx="3538538" cy="2578100"/>
          </a:xfrm>
        </p:spPr>
        <p:txBody>
          <a:bodyPr/>
          <a:lstStyle/>
          <a:p>
            <a:r>
              <a:rPr lang="en-CA" dirty="0" smtClean="0"/>
              <a:t>Your Price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4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02238"/>
            <a:ext cx="3395663" cy="1322387"/>
          </a:xfrm>
        </p:spPr>
        <p:txBody>
          <a:bodyPr>
            <a:normAutofit/>
          </a:bodyPr>
          <a:lstStyle/>
          <a:p>
            <a:r>
              <a:rPr lang="en-CA" dirty="0" smtClean="0"/>
              <a:t>Pricing Strategies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59"/>
            <a:ext cx="9144000" cy="61010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1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</a:t>
            </a:r>
            <a:br>
              <a:rPr lang="en-CA" dirty="0" smtClean="0"/>
            </a:br>
            <a:r>
              <a:rPr lang="en-CA" dirty="0" smtClean="0"/>
              <a:t>Competitive Value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901055"/>
              </p:ext>
            </p:extLst>
          </p:nvPr>
        </p:nvGraphicFramePr>
        <p:xfrm>
          <a:off x="251523" y="1916832"/>
          <a:ext cx="8568948" cy="45091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423339"/>
                <a:gridCol w="1889026"/>
                <a:gridCol w="1683312"/>
                <a:gridCol w="1629056"/>
                <a:gridCol w="1944215"/>
              </a:tblGrid>
              <a:tr h="257664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Perceived Value ($)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Price ($)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Benefit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(Value  minus Price)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Percentage Value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(Difference divided by Value)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832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Competition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50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38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12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24%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416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You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40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30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10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25%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</a:t>
            </a:r>
            <a:br>
              <a:rPr lang="en-CA" dirty="0" smtClean="0"/>
            </a:br>
            <a:r>
              <a:rPr lang="en-CA" dirty="0" smtClean="0"/>
              <a:t>Figuring Out Price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472041"/>
              </p:ext>
            </p:extLst>
          </p:nvPr>
        </p:nvGraphicFramePr>
        <p:xfrm>
          <a:off x="395536" y="1844824"/>
          <a:ext cx="8352927" cy="456697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784309"/>
                <a:gridCol w="2784309"/>
                <a:gridCol w="2784309"/>
              </a:tblGrid>
              <a:tr h="189176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endParaRPr lang="en-CA" sz="32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 smtClean="0">
                          <a:effectLst/>
                        </a:rPr>
                        <a:t>Minimum </a:t>
                      </a:r>
                      <a:r>
                        <a:rPr lang="en-CA" sz="3200" dirty="0">
                          <a:effectLst/>
                        </a:rPr>
                        <a:t>Price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 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Your Price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Maximum Price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5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$ 10/</a:t>
                      </a:r>
                      <a:r>
                        <a:rPr lang="en-CA" sz="3200" dirty="0" err="1">
                          <a:effectLst/>
                        </a:rPr>
                        <a:t>hr</a:t>
                      </a:r>
                      <a:endParaRPr lang="en-CA" sz="32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(Costs: gas, marketing) 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 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$30/</a:t>
                      </a:r>
                      <a:r>
                        <a:rPr lang="en-CA" sz="3200" dirty="0" err="1">
                          <a:effectLst/>
                        </a:rPr>
                        <a:t>hr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3200" dirty="0">
                          <a:effectLst/>
                        </a:rPr>
                        <a:t>$30.40/hour*</a:t>
                      </a:r>
                      <a:endParaRPr lang="en-CA" sz="32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CA" sz="32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3200" dirty="0">
                          <a:effectLst/>
                        </a:rPr>
                        <a:t> 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968552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Not thinking about the entire delivery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researching your costs. </a:t>
            </a:r>
            <a:endParaRPr lang="en-CA" dirty="0" smtClean="0"/>
          </a:p>
          <a:p>
            <a:pPr lvl="0"/>
            <a:r>
              <a:rPr lang="en-CA" dirty="0" smtClean="0"/>
              <a:t>Staying </a:t>
            </a:r>
            <a:r>
              <a:rPr lang="en-CA" dirty="0"/>
              <a:t>in the same price range as your competitor </a:t>
            </a:r>
            <a:endParaRPr lang="en-CA" dirty="0" smtClean="0"/>
          </a:p>
          <a:p>
            <a:pPr lvl="0"/>
            <a:r>
              <a:rPr lang="en-CA" dirty="0" smtClean="0"/>
              <a:t>Forgetting </a:t>
            </a:r>
            <a:r>
              <a:rPr lang="en-CA" dirty="0"/>
              <a:t>about substitute products </a:t>
            </a:r>
            <a:endParaRPr lang="en-CA" dirty="0" smtClean="0"/>
          </a:p>
          <a:p>
            <a:pPr lvl="0"/>
            <a:r>
              <a:rPr lang="en-CA" dirty="0" smtClean="0"/>
              <a:t>Assuming </a:t>
            </a:r>
            <a:r>
              <a:rPr lang="en-CA" dirty="0"/>
              <a:t>that you can change </a:t>
            </a:r>
            <a:r>
              <a:rPr lang="en-CA" dirty="0" smtClean="0"/>
              <a:t>your price </a:t>
            </a:r>
            <a:r>
              <a:rPr lang="en-CA" dirty="0"/>
              <a:t>later</a:t>
            </a:r>
          </a:p>
          <a:p>
            <a:pPr lvl="0"/>
            <a:r>
              <a:rPr lang="en-CA" dirty="0"/>
              <a:t>Underestimating your own value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7293" y="2124434"/>
            <a:ext cx="3889213" cy="452596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CA" sz="3200" dirty="0"/>
              <a:t>Once you have come up with a price, test market it for validation</a:t>
            </a:r>
          </a:p>
          <a:p>
            <a:pPr lvl="1">
              <a:buFont typeface="Arial" pitchFamily="34" charset="0"/>
              <a:buChar char="•"/>
            </a:pPr>
            <a:r>
              <a:rPr lang="en-CA" sz="3200" dirty="0"/>
              <a:t>Continue to analyze the competitive market place</a:t>
            </a:r>
          </a:p>
          <a:p>
            <a:pPr lvl="1">
              <a:buFont typeface="Arial" pitchFamily="34" charset="0"/>
              <a:buChar char="•"/>
            </a:pPr>
            <a:r>
              <a:rPr lang="en-CA" sz="3200" dirty="0"/>
              <a:t>Monitor your </a:t>
            </a:r>
            <a:r>
              <a:rPr lang="en-CA" sz="3200" dirty="0" smtClean="0"/>
              <a:t>prices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Minimum price</a:t>
            </a:r>
          </a:p>
          <a:p>
            <a:pPr lvl="0"/>
            <a:r>
              <a:rPr lang="en-CA" dirty="0"/>
              <a:t>Maximum price</a:t>
            </a:r>
          </a:p>
          <a:p>
            <a:pPr lvl="0"/>
            <a:r>
              <a:rPr lang="en-CA" dirty="0"/>
              <a:t>Your price</a:t>
            </a:r>
          </a:p>
          <a:p>
            <a:r>
              <a:rPr lang="en-CA" dirty="0"/>
              <a:t>Pricing strategies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792936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Have a pricing strategy and a price specified.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Take the time to think about your price point. It is one of your most important decisions.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9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43"/>
            <a:ext cx="9144000" cy="5653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772400" cy="1508125"/>
          </a:xfrm>
        </p:spPr>
        <p:txBody>
          <a:bodyPr>
            <a:normAutofit/>
          </a:bodyPr>
          <a:lstStyle/>
          <a:p>
            <a:r>
              <a:rPr lang="en-CA" dirty="0" smtClean="0"/>
              <a:t>Get it right the first time.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29208" y="1927373"/>
            <a:ext cx="22425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Have a pricing strategy and a price specified. 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Minimum price</a:t>
            </a:r>
          </a:p>
          <a:p>
            <a:pPr lvl="0"/>
            <a:r>
              <a:rPr lang="en-CA" dirty="0"/>
              <a:t>Maximum price</a:t>
            </a:r>
          </a:p>
          <a:p>
            <a:pPr lvl="0"/>
            <a:r>
              <a:rPr lang="en-CA" dirty="0"/>
              <a:t>Your price</a:t>
            </a:r>
          </a:p>
          <a:p>
            <a:r>
              <a:rPr lang="en-CA" dirty="0"/>
              <a:t>Pricing </a:t>
            </a:r>
            <a:r>
              <a:rPr lang="en-CA" dirty="0" smtClean="0"/>
              <a:t>strategies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497931"/>
            <a:ext cx="4038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29123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8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984" y="284163"/>
            <a:ext cx="7772400" cy="1508125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Key to Success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4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75856" y="2559844"/>
            <a:ext cx="2950542" cy="1738312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Minimum 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Price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3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59632" y="0"/>
            <a:ext cx="8602662" cy="1738312"/>
          </a:xfrm>
        </p:spPr>
        <p:txBody>
          <a:bodyPr/>
          <a:lstStyle/>
          <a:p>
            <a:r>
              <a:rPr lang="en-CA" dirty="0" smtClean="0"/>
              <a:t>Maximum Price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7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Competitive Value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21098"/>
              </p:ext>
            </p:extLst>
          </p:nvPr>
        </p:nvGraphicFramePr>
        <p:xfrm>
          <a:off x="395536" y="1988840"/>
          <a:ext cx="8496943" cy="475252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800200"/>
                <a:gridCol w="1656184"/>
                <a:gridCol w="1497314"/>
                <a:gridCol w="1771160"/>
                <a:gridCol w="1772085"/>
              </a:tblGrid>
              <a:tr h="216758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Perceived Value ($)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Price ($)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Benefit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(Value  minus Price)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Percentage Value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(Difference divided by Value)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29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Competition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164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You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8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332</TotalTime>
  <Words>315</Words>
  <Application>Microsoft Office PowerPoint</Application>
  <PresentationFormat>On-screen Show (4:3)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</vt:lpstr>
      <vt:lpstr>Banded</vt:lpstr>
      <vt:lpstr>Figuring Out Price</vt:lpstr>
      <vt:lpstr>Get it right the first time.</vt:lpstr>
      <vt:lpstr>The Goal</vt:lpstr>
      <vt:lpstr>Key Points</vt:lpstr>
      <vt:lpstr>Worksheet</vt:lpstr>
      <vt:lpstr>Key to Success</vt:lpstr>
      <vt:lpstr>Minimum  Price</vt:lpstr>
      <vt:lpstr>Maximum Price</vt:lpstr>
      <vt:lpstr>Competitive Value</vt:lpstr>
      <vt:lpstr>Your Price</vt:lpstr>
      <vt:lpstr>Pricing Strategies</vt:lpstr>
      <vt:lpstr>How Does It Work? Competitive Value</vt:lpstr>
      <vt:lpstr>How Does It Work? Figuring Out Price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72</cp:revision>
  <dcterms:created xsi:type="dcterms:W3CDTF">2009-12-07T18:18:58Z</dcterms:created>
  <dcterms:modified xsi:type="dcterms:W3CDTF">2018-09-18T21:15:01Z</dcterms:modified>
</cp:coreProperties>
</file>