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07" r:id="rId3"/>
    <p:sldId id="267" r:id="rId4"/>
    <p:sldId id="257" r:id="rId5"/>
    <p:sldId id="287" r:id="rId6"/>
    <p:sldId id="308" r:id="rId7"/>
    <p:sldId id="309" r:id="rId8"/>
    <p:sldId id="310" r:id="rId9"/>
    <p:sldId id="301" r:id="rId10"/>
    <p:sldId id="296" r:id="rId11"/>
    <p:sldId id="273" r:id="rId12"/>
    <p:sldId id="263" r:id="rId13"/>
    <p:sldId id="277" r:id="rId14"/>
    <p:sldId id="276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97569-8A97-483C-A019-9E195CE20356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CE146-6EBA-43A5-BF31-464A35B28E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CE146-6EBA-43A5-BF31-464A35B28EA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98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CE146-6EBA-43A5-BF31-464A35B28EA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69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E6DF-4BFF-4ADB-9090-2136368042EB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8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04F0-587C-4077-BB21-F8A4A4D1D2BE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7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637AC382-D889-48F2-B3E0-7B756700D16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8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CB9D-1AAB-467B-A0D7-64A47A59226E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D0CF-CD5E-4805-8A6B-AA4907005F6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8786A0-91A9-464F-B28D-FB305BE6062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11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A8BF-5E26-4DE6-93B7-6939C13BE97D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0619-7944-4574-BAAE-2AF88150DF25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1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64B-42D1-47B8-A029-587922A550EB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9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A6B0-A3E6-4F8C-BE57-3BACDC9FBAFA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3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C2F8-3CD1-4BA9-BDA8-62922D250DBA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9CB3-4494-4864-9094-66F494D792AE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92AE31B-29C4-42F6-9F38-BFB6BEE29347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758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457959"/>
            <a:ext cx="9289031" cy="7714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-387424"/>
            <a:ext cx="8028385" cy="3096344"/>
          </a:xfrm>
        </p:spPr>
        <p:txBody>
          <a:bodyPr>
            <a:normAutofit/>
          </a:bodyPr>
          <a:lstStyle/>
          <a:p>
            <a:pPr algn="r"/>
            <a:r>
              <a:rPr lang="en-CA" sz="4400" b="1" i="1" dirty="0" smtClean="0">
                <a:solidFill>
                  <a:schemeClr val="tx2">
                    <a:lumMod val="10000"/>
                  </a:schemeClr>
                </a:solidFill>
              </a:rPr>
              <a:t>Figure out When To Stop</a:t>
            </a:r>
            <a:endParaRPr lang="en-CA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152" y="1628800"/>
            <a:ext cx="3347864" cy="165618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tx2">
                    <a:lumMod val="10000"/>
                  </a:schemeClr>
                </a:solidFill>
              </a:rPr>
              <a:t>Always Have an Exit Strategy</a:t>
            </a:r>
            <a:endParaRPr lang="en-CA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264423" y="548680"/>
            <a:ext cx="8435280" cy="1143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How Does It Work?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471671"/>
              </p:ext>
            </p:extLst>
          </p:nvPr>
        </p:nvGraphicFramePr>
        <p:xfrm>
          <a:off x="395535" y="1988840"/>
          <a:ext cx="8496945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446449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Current Pain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Stay with Business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Stop Business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18047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Personal - she wants  less work 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Business environment has changed, needing more risk and time to capture a new growth opportunity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She can scale back on the work.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Miss a huge opportunity.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Pull back from work even more and delegate to another person for management.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endParaRPr lang="en-CA" sz="2400" dirty="0" smtClean="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</a:rPr>
                        <a:t>New </a:t>
                      </a:r>
                      <a:r>
                        <a:rPr lang="en-CA" sz="2400" dirty="0">
                          <a:effectLst/>
                        </a:rPr>
                        <a:t>energy and focus devoted to the new target market.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972616" y="6348106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5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Not even considering an exit strategy</a:t>
            </a:r>
          </a:p>
          <a:p>
            <a:pPr lvl="0"/>
            <a:r>
              <a:rPr lang="en-CA" dirty="0"/>
              <a:t>Saying ‘no’ to exit options immediately</a:t>
            </a:r>
          </a:p>
          <a:p>
            <a:pPr lvl="0"/>
            <a:r>
              <a:rPr lang="en-CA" dirty="0"/>
              <a:t>Not re-evaluating your options to exit the business</a:t>
            </a:r>
          </a:p>
          <a:p>
            <a:pPr lvl="0"/>
            <a:r>
              <a:rPr lang="en-CA" dirty="0"/>
              <a:t>Thinking that closing a business means that it was a failure</a:t>
            </a:r>
          </a:p>
          <a:p>
            <a:pPr lvl="0"/>
            <a:r>
              <a:rPr lang="en-CA" dirty="0"/>
              <a:t>Thinking that you lose money by going out of business</a:t>
            </a:r>
          </a:p>
          <a:p>
            <a:pPr lvl="0"/>
            <a:r>
              <a:rPr lang="en-CA" dirty="0"/>
              <a:t>Having your options limited because you didn’t think about them early enough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2011680"/>
            <a:ext cx="3947861" cy="465768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Don’t make a decision today. Let the options soak in.</a:t>
            </a:r>
          </a:p>
          <a:p>
            <a:pPr lvl="0"/>
            <a:r>
              <a:rPr lang="en-CA" dirty="0"/>
              <a:t>Make the decision after carefully weighing the options and consequences.</a:t>
            </a:r>
          </a:p>
          <a:p>
            <a:pPr lvl="0"/>
            <a:r>
              <a:rPr lang="en-CA" dirty="0"/>
              <a:t>Get comfortable with and commit to the decision that you’ve made.</a:t>
            </a:r>
          </a:p>
          <a:p>
            <a:pPr lvl="0"/>
            <a:r>
              <a:rPr lang="en-CA" dirty="0"/>
              <a:t>Then...plan how to benefit the most from the decision.</a:t>
            </a:r>
          </a:p>
          <a:p>
            <a:pPr lvl="0"/>
            <a:r>
              <a:rPr lang="en-CA" dirty="0"/>
              <a:t>Make sure you mitigate the worst possible outcome of the decision</a:t>
            </a:r>
          </a:p>
          <a:p>
            <a:pPr lvl="0"/>
            <a:r>
              <a:rPr lang="en-CA" dirty="0"/>
              <a:t>There are very few bad decisions; it is execution that matters the most.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571219" y="1872208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/>
          <a:lstStyle/>
          <a:p>
            <a:r>
              <a:rPr lang="en-CA" altLang="en-US" dirty="0"/>
              <a:t>Current Pain</a:t>
            </a:r>
          </a:p>
          <a:p>
            <a:r>
              <a:rPr lang="en-CA" altLang="en-US" dirty="0"/>
              <a:t>Stay With Business</a:t>
            </a:r>
          </a:p>
          <a:p>
            <a:r>
              <a:rPr lang="en-CA" altLang="en-US" dirty="0"/>
              <a:t>Stop Business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 smtClean="0"/>
          </a:p>
          <a:p>
            <a:pPr marL="0" indent="0" algn="ctr">
              <a:buNone/>
            </a:pPr>
            <a:r>
              <a:rPr lang="en-CA" sz="3600" dirty="0"/>
              <a:t>Finish with a bang.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4800" b="1" dirty="0">
                <a:solidFill>
                  <a:schemeClr val="tx2">
                    <a:lumMod val="10000"/>
                  </a:schemeClr>
                </a:solidFill>
              </a:rPr>
              <a:t>There are few bad decisions; it is execution that makes it the right decision.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2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2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227" y="6021288"/>
            <a:ext cx="801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All good things must come to an end.  Are you ready?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91000" y="6520259"/>
            <a:ext cx="4060627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44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303468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4000" dirty="0" smtClean="0"/>
          </a:p>
          <a:p>
            <a:pPr marL="0" indent="0" algn="ctr">
              <a:buNone/>
            </a:pPr>
            <a:r>
              <a:rPr lang="en-CA" sz="4000" dirty="0"/>
              <a:t>Finish with a bang.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99189"/>
            <a:ext cx="5017740" cy="3345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99381"/>
            <a:ext cx="3024336" cy="4525963"/>
          </a:xfrm>
        </p:spPr>
        <p:txBody>
          <a:bodyPr>
            <a:normAutofit/>
          </a:bodyPr>
          <a:lstStyle/>
          <a:p>
            <a:r>
              <a:rPr lang="en-CA" altLang="en-US" dirty="0" smtClean="0"/>
              <a:t>Current Pain</a:t>
            </a:r>
          </a:p>
          <a:p>
            <a:r>
              <a:rPr lang="en-CA" altLang="en-US" dirty="0" smtClean="0"/>
              <a:t>Stay With Business</a:t>
            </a:r>
          </a:p>
          <a:p>
            <a:r>
              <a:rPr lang="en-CA" altLang="en-US" dirty="0" smtClean="0"/>
              <a:t>Stop Business</a:t>
            </a:r>
            <a:endParaRPr lang="en-CA" altLang="en-US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45846"/>
            <a:ext cx="5761680" cy="103393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5565" y="6474302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6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Current Pain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It could be a personal pain. </a:t>
            </a:r>
          </a:p>
          <a:p>
            <a:pPr lvl="0"/>
            <a:r>
              <a:rPr lang="en-CA" dirty="0" smtClean="0"/>
              <a:t>Is </a:t>
            </a:r>
            <a:r>
              <a:rPr lang="en-CA" dirty="0"/>
              <a:t>your business or the business environment changing so that it is moving into a new stage? </a:t>
            </a:r>
          </a:p>
          <a:p>
            <a:pPr lvl="0"/>
            <a:r>
              <a:rPr lang="en-CA" dirty="0" smtClean="0"/>
              <a:t>Is </a:t>
            </a:r>
            <a:r>
              <a:rPr lang="en-CA" dirty="0"/>
              <a:t>your business in trouble</a:t>
            </a:r>
            <a:r>
              <a:rPr lang="en-CA" dirty="0" smtClean="0"/>
              <a:t>?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95600"/>
            <a:ext cx="3657600" cy="2438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42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Stay With Business</a:t>
            </a:r>
            <a:endParaRPr lang="en-CA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4" b="1294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How would your business look </a:t>
            </a:r>
            <a:r>
              <a:rPr lang="en-CA" sz="4000" b="1" dirty="0"/>
              <a:t>with</a:t>
            </a:r>
            <a:r>
              <a:rPr lang="en-CA" sz="4000" dirty="0"/>
              <a:t> you?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822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Stop Business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sz="4000" dirty="0"/>
              <a:t>How would your business look </a:t>
            </a:r>
            <a:r>
              <a:rPr lang="en-CA" sz="4000" b="1" dirty="0" smtClean="0"/>
              <a:t>without</a:t>
            </a:r>
            <a:r>
              <a:rPr lang="en-CA" sz="4000" dirty="0" smtClean="0"/>
              <a:t> </a:t>
            </a:r>
            <a:r>
              <a:rPr lang="en-CA" sz="4000" dirty="0"/>
              <a:t>you? 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7" b="8287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52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CA" sz="3600" dirty="0"/>
              <a:t>Hillary has been growing her recruiting company for the last 8 years. The company has 30 regular customers, 8 employees, and is considered a leader in university recruiting. This year she has been approached by 15 universities in the country to coordinate a central system for all campus recruiters. This could mean a 300% increase in business! However, Hillary has been growing her company organically and was hoping to scale back this year to start having a family.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4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408</TotalTime>
  <Words>478</Words>
  <Application>Microsoft Office PowerPoint</Application>
  <PresentationFormat>On-screen Show (4:3)</PresentationFormat>
  <Paragraphs>86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Corbel</vt:lpstr>
      <vt:lpstr>Times New Roman</vt:lpstr>
      <vt:lpstr>Wingdings</vt:lpstr>
      <vt:lpstr>Banded</vt:lpstr>
      <vt:lpstr>Figure out When To Stop</vt:lpstr>
      <vt:lpstr>PowerPoint Presentation</vt:lpstr>
      <vt:lpstr>The Goal</vt:lpstr>
      <vt:lpstr>Key Points</vt:lpstr>
      <vt:lpstr>Worksheet</vt:lpstr>
      <vt:lpstr>Current Pain</vt:lpstr>
      <vt:lpstr>Stay With Business</vt:lpstr>
      <vt:lpstr>Stop Business</vt:lpstr>
      <vt:lpstr>How Does It Work?</vt:lpstr>
      <vt:lpstr>How Does It Work? 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83</cp:revision>
  <dcterms:created xsi:type="dcterms:W3CDTF">2009-12-07T18:18:58Z</dcterms:created>
  <dcterms:modified xsi:type="dcterms:W3CDTF">2018-09-18T21:13:21Z</dcterms:modified>
</cp:coreProperties>
</file>