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7" r:id="rId3"/>
    <p:sldId id="257" r:id="rId4"/>
    <p:sldId id="287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273" r:id="rId17"/>
    <p:sldId id="263" r:id="rId18"/>
    <p:sldId id="277" r:id="rId19"/>
    <p:sldId id="276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EC123-AFFC-4A6F-8E76-365317B3129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C3A4DC0-4E9A-42D1-A885-708C14590D34}">
      <dgm:prSet phldrT="[Text]"/>
      <dgm:spPr/>
      <dgm:t>
        <a:bodyPr/>
        <a:lstStyle/>
        <a:p>
          <a:r>
            <a:rPr lang="en-CA" dirty="0" smtClean="0"/>
            <a:t>Planning</a:t>
          </a:r>
          <a:endParaRPr lang="en-CA" dirty="0"/>
        </a:p>
      </dgm:t>
    </dgm:pt>
    <dgm:pt modelId="{BF82455E-4E01-4A27-BC30-9CE1F5A4FC77}" type="parTrans" cxnId="{B61D0D89-13ED-4CE9-AD4A-02F4967E03B6}">
      <dgm:prSet/>
      <dgm:spPr/>
      <dgm:t>
        <a:bodyPr/>
        <a:lstStyle/>
        <a:p>
          <a:endParaRPr lang="en-CA"/>
        </a:p>
      </dgm:t>
    </dgm:pt>
    <dgm:pt modelId="{160D7505-03D8-45B7-9DD8-47059E974759}" type="sibTrans" cxnId="{B61D0D89-13ED-4CE9-AD4A-02F4967E03B6}">
      <dgm:prSet/>
      <dgm:spPr/>
      <dgm:t>
        <a:bodyPr/>
        <a:lstStyle/>
        <a:p>
          <a:endParaRPr lang="en-CA"/>
        </a:p>
      </dgm:t>
    </dgm:pt>
    <dgm:pt modelId="{4C57D289-5D89-4346-BCE9-7AD1AE87FFB3}">
      <dgm:prSet phldrT="[Text]"/>
      <dgm:spPr/>
      <dgm:t>
        <a:bodyPr/>
        <a:lstStyle/>
        <a:p>
          <a:r>
            <a:rPr lang="en-CA" dirty="0" smtClean="0"/>
            <a:t>Launch</a:t>
          </a:r>
          <a:endParaRPr lang="en-CA" dirty="0"/>
        </a:p>
      </dgm:t>
    </dgm:pt>
    <dgm:pt modelId="{29A75DB9-8E3B-49A8-AF2D-396DE0FB559E}" type="parTrans" cxnId="{86827A3D-7057-4C28-9B45-1035E70AE662}">
      <dgm:prSet/>
      <dgm:spPr/>
      <dgm:t>
        <a:bodyPr/>
        <a:lstStyle/>
        <a:p>
          <a:endParaRPr lang="en-CA"/>
        </a:p>
      </dgm:t>
    </dgm:pt>
    <dgm:pt modelId="{3A2C75EA-1EE4-4650-B35A-3E90D25A2B8F}" type="sibTrans" cxnId="{86827A3D-7057-4C28-9B45-1035E70AE662}">
      <dgm:prSet/>
      <dgm:spPr/>
      <dgm:t>
        <a:bodyPr/>
        <a:lstStyle/>
        <a:p>
          <a:endParaRPr lang="en-CA"/>
        </a:p>
      </dgm:t>
    </dgm:pt>
    <dgm:pt modelId="{7D550C55-701E-4C15-BB75-6DA8879276CF}">
      <dgm:prSet phldrT="[Text]"/>
      <dgm:spPr/>
      <dgm:t>
        <a:bodyPr/>
        <a:lstStyle/>
        <a:p>
          <a:r>
            <a:rPr lang="en-CA" dirty="0" smtClean="0"/>
            <a:t>Growth</a:t>
          </a:r>
          <a:endParaRPr lang="en-CA" dirty="0"/>
        </a:p>
      </dgm:t>
    </dgm:pt>
    <dgm:pt modelId="{01F897F5-CB82-43D7-B0AC-6C3310B80A74}" type="parTrans" cxnId="{F30C9B92-24DE-4616-8AAD-5D33AA49A84C}">
      <dgm:prSet/>
      <dgm:spPr/>
      <dgm:t>
        <a:bodyPr/>
        <a:lstStyle/>
        <a:p>
          <a:endParaRPr lang="en-CA"/>
        </a:p>
      </dgm:t>
    </dgm:pt>
    <dgm:pt modelId="{7A739392-645C-43DF-8AC6-61A638EFE446}" type="sibTrans" cxnId="{F30C9B92-24DE-4616-8AAD-5D33AA49A84C}">
      <dgm:prSet/>
      <dgm:spPr/>
      <dgm:t>
        <a:bodyPr/>
        <a:lstStyle/>
        <a:p>
          <a:endParaRPr lang="en-CA"/>
        </a:p>
      </dgm:t>
    </dgm:pt>
    <dgm:pt modelId="{C98EE42F-48B4-42D5-BF5F-C985581745A0}" type="pres">
      <dgm:prSet presAssocID="{331EC123-AFFC-4A6F-8E76-365317B312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9AB2705-A946-43F7-B65E-496D8BFA9030}" type="pres">
      <dgm:prSet presAssocID="{331EC123-AFFC-4A6F-8E76-365317B3129D}" presName="dummyMaxCanvas" presStyleCnt="0">
        <dgm:presLayoutVars/>
      </dgm:prSet>
      <dgm:spPr/>
    </dgm:pt>
    <dgm:pt modelId="{3B7D1C58-3421-44E3-9730-E72243516A87}" type="pres">
      <dgm:prSet presAssocID="{331EC123-AFFC-4A6F-8E76-365317B312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AC2D6D3-6DFA-41DE-A663-12BACDD99E86}" type="pres">
      <dgm:prSet presAssocID="{331EC123-AFFC-4A6F-8E76-365317B312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00C85D7-35F8-4F6F-A0D5-E076F9431DFC}" type="pres">
      <dgm:prSet presAssocID="{331EC123-AFFC-4A6F-8E76-365317B312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5E1D59B-3559-4D79-A283-73723ECA1FEF}" type="pres">
      <dgm:prSet presAssocID="{331EC123-AFFC-4A6F-8E76-365317B312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241A427-4E75-4EB4-892F-07F4DE63CD81}" type="pres">
      <dgm:prSet presAssocID="{331EC123-AFFC-4A6F-8E76-365317B312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EC8BAE9-F7FB-4F13-8B4D-A9280AA75D81}" type="pres">
      <dgm:prSet presAssocID="{331EC123-AFFC-4A6F-8E76-365317B312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94C084-D8CD-4C1E-A46A-D733A0BEF509}" type="pres">
      <dgm:prSet presAssocID="{331EC123-AFFC-4A6F-8E76-365317B312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4E75EAF-20DF-4483-B88B-A61C3EF06C91}" type="pres">
      <dgm:prSet presAssocID="{331EC123-AFFC-4A6F-8E76-365317B312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A25853C-62BB-4A84-9909-4CBA2A1F35D9}" type="presOf" srcId="{3A2C75EA-1EE4-4650-B35A-3E90D25A2B8F}" destId="{5241A427-4E75-4EB4-892F-07F4DE63CD81}" srcOrd="0" destOrd="0" presId="urn:microsoft.com/office/officeart/2005/8/layout/vProcess5"/>
    <dgm:cxn modelId="{37EC2834-2EA9-4A2D-8427-EB68ABC47F27}" type="presOf" srcId="{4C57D289-5D89-4346-BCE9-7AD1AE87FFB3}" destId="{4AC2D6D3-6DFA-41DE-A663-12BACDD99E86}" srcOrd="0" destOrd="0" presId="urn:microsoft.com/office/officeart/2005/8/layout/vProcess5"/>
    <dgm:cxn modelId="{F30C9B92-24DE-4616-8AAD-5D33AA49A84C}" srcId="{331EC123-AFFC-4A6F-8E76-365317B3129D}" destId="{7D550C55-701E-4C15-BB75-6DA8879276CF}" srcOrd="2" destOrd="0" parTransId="{01F897F5-CB82-43D7-B0AC-6C3310B80A74}" sibTransId="{7A739392-645C-43DF-8AC6-61A638EFE446}"/>
    <dgm:cxn modelId="{894166EA-EAC8-4AAB-8EF4-6B83DEA61509}" type="presOf" srcId="{7D550C55-701E-4C15-BB75-6DA8879276CF}" destId="{C4E75EAF-20DF-4483-B88B-A61C3EF06C91}" srcOrd="1" destOrd="0" presId="urn:microsoft.com/office/officeart/2005/8/layout/vProcess5"/>
    <dgm:cxn modelId="{B61D0D89-13ED-4CE9-AD4A-02F4967E03B6}" srcId="{331EC123-AFFC-4A6F-8E76-365317B3129D}" destId="{AC3A4DC0-4E9A-42D1-A885-708C14590D34}" srcOrd="0" destOrd="0" parTransId="{BF82455E-4E01-4A27-BC30-9CE1F5A4FC77}" sibTransId="{160D7505-03D8-45B7-9DD8-47059E974759}"/>
    <dgm:cxn modelId="{15AAF37B-041F-4D7D-B142-F60D8C55B39B}" type="presOf" srcId="{7D550C55-701E-4C15-BB75-6DA8879276CF}" destId="{A00C85D7-35F8-4F6F-A0D5-E076F9431DFC}" srcOrd="0" destOrd="0" presId="urn:microsoft.com/office/officeart/2005/8/layout/vProcess5"/>
    <dgm:cxn modelId="{F0C7F2A8-C5A1-4232-9777-1C316FF137D2}" type="presOf" srcId="{331EC123-AFFC-4A6F-8E76-365317B3129D}" destId="{C98EE42F-48B4-42D5-BF5F-C985581745A0}" srcOrd="0" destOrd="0" presId="urn:microsoft.com/office/officeart/2005/8/layout/vProcess5"/>
    <dgm:cxn modelId="{7442AA82-32AA-46AB-90A9-C21BE6C32AB8}" type="presOf" srcId="{AC3A4DC0-4E9A-42D1-A885-708C14590D34}" destId="{DEC8BAE9-F7FB-4F13-8B4D-A9280AA75D81}" srcOrd="1" destOrd="0" presId="urn:microsoft.com/office/officeart/2005/8/layout/vProcess5"/>
    <dgm:cxn modelId="{260D419F-3E9C-4671-9B9C-D2CCB66528E6}" type="presOf" srcId="{AC3A4DC0-4E9A-42D1-A885-708C14590D34}" destId="{3B7D1C58-3421-44E3-9730-E72243516A87}" srcOrd="0" destOrd="0" presId="urn:microsoft.com/office/officeart/2005/8/layout/vProcess5"/>
    <dgm:cxn modelId="{B66EBADD-50F8-46EF-A70D-EE6873A122B1}" type="presOf" srcId="{160D7505-03D8-45B7-9DD8-47059E974759}" destId="{85E1D59B-3559-4D79-A283-73723ECA1FEF}" srcOrd="0" destOrd="0" presId="urn:microsoft.com/office/officeart/2005/8/layout/vProcess5"/>
    <dgm:cxn modelId="{B54BEF75-D0C6-40D7-B147-9277E70E3792}" type="presOf" srcId="{4C57D289-5D89-4346-BCE9-7AD1AE87FFB3}" destId="{8094C084-D8CD-4C1E-A46A-D733A0BEF509}" srcOrd="1" destOrd="0" presId="urn:microsoft.com/office/officeart/2005/8/layout/vProcess5"/>
    <dgm:cxn modelId="{86827A3D-7057-4C28-9B45-1035E70AE662}" srcId="{331EC123-AFFC-4A6F-8E76-365317B3129D}" destId="{4C57D289-5D89-4346-BCE9-7AD1AE87FFB3}" srcOrd="1" destOrd="0" parTransId="{29A75DB9-8E3B-49A8-AF2D-396DE0FB559E}" sibTransId="{3A2C75EA-1EE4-4650-B35A-3E90D25A2B8F}"/>
    <dgm:cxn modelId="{EDE80AF9-D6C2-4860-B5C6-BD50827B8FBB}" type="presParOf" srcId="{C98EE42F-48B4-42D5-BF5F-C985581745A0}" destId="{49AB2705-A946-43F7-B65E-496D8BFA9030}" srcOrd="0" destOrd="0" presId="urn:microsoft.com/office/officeart/2005/8/layout/vProcess5"/>
    <dgm:cxn modelId="{71EE172C-FC73-477B-9373-D9DB9E4A4D87}" type="presParOf" srcId="{C98EE42F-48B4-42D5-BF5F-C985581745A0}" destId="{3B7D1C58-3421-44E3-9730-E72243516A87}" srcOrd="1" destOrd="0" presId="urn:microsoft.com/office/officeart/2005/8/layout/vProcess5"/>
    <dgm:cxn modelId="{C6425BCB-69C2-4D47-BA9D-A36BDF141616}" type="presParOf" srcId="{C98EE42F-48B4-42D5-BF5F-C985581745A0}" destId="{4AC2D6D3-6DFA-41DE-A663-12BACDD99E86}" srcOrd="2" destOrd="0" presId="urn:microsoft.com/office/officeart/2005/8/layout/vProcess5"/>
    <dgm:cxn modelId="{7B051EF5-B4DD-441E-862C-0F7C56477B88}" type="presParOf" srcId="{C98EE42F-48B4-42D5-BF5F-C985581745A0}" destId="{A00C85D7-35F8-4F6F-A0D5-E076F9431DFC}" srcOrd="3" destOrd="0" presId="urn:microsoft.com/office/officeart/2005/8/layout/vProcess5"/>
    <dgm:cxn modelId="{1E895A39-9F0E-4F49-BD24-107189FBDAD4}" type="presParOf" srcId="{C98EE42F-48B4-42D5-BF5F-C985581745A0}" destId="{85E1D59B-3559-4D79-A283-73723ECA1FEF}" srcOrd="4" destOrd="0" presId="urn:microsoft.com/office/officeart/2005/8/layout/vProcess5"/>
    <dgm:cxn modelId="{B5DA74B1-D33E-486B-AA72-8575B3215722}" type="presParOf" srcId="{C98EE42F-48B4-42D5-BF5F-C985581745A0}" destId="{5241A427-4E75-4EB4-892F-07F4DE63CD81}" srcOrd="5" destOrd="0" presId="urn:microsoft.com/office/officeart/2005/8/layout/vProcess5"/>
    <dgm:cxn modelId="{0365D4BE-62FA-4C39-A59D-8094747C9D45}" type="presParOf" srcId="{C98EE42F-48B4-42D5-BF5F-C985581745A0}" destId="{DEC8BAE9-F7FB-4F13-8B4D-A9280AA75D81}" srcOrd="6" destOrd="0" presId="urn:microsoft.com/office/officeart/2005/8/layout/vProcess5"/>
    <dgm:cxn modelId="{BB31DFFF-B687-48BC-8A1F-610A8524DE67}" type="presParOf" srcId="{C98EE42F-48B4-42D5-BF5F-C985581745A0}" destId="{8094C084-D8CD-4C1E-A46A-D733A0BEF509}" srcOrd="7" destOrd="0" presId="urn:microsoft.com/office/officeart/2005/8/layout/vProcess5"/>
    <dgm:cxn modelId="{FA8522C4-B906-4F28-AD5B-5E67399F2D86}" type="presParOf" srcId="{C98EE42F-48B4-42D5-BF5F-C985581745A0}" destId="{C4E75EAF-20DF-4483-B88B-A61C3EF06C9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F38EB-00A6-4B65-8848-8B3318D739B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4AD070C-61E3-43A7-AB58-75364135287E}">
      <dgm:prSet phldrT="[Text]"/>
      <dgm:spPr/>
      <dgm:t>
        <a:bodyPr/>
        <a:lstStyle/>
        <a:p>
          <a:r>
            <a:rPr lang="en-CA" dirty="0" smtClean="0"/>
            <a:t>Planning </a:t>
          </a:r>
          <a:endParaRPr lang="en-CA" dirty="0"/>
        </a:p>
      </dgm:t>
    </dgm:pt>
    <dgm:pt modelId="{6C2388C6-F9E6-4CBC-8E39-7DB83D7250F2}" type="parTrans" cxnId="{B8EACE1D-DD26-440A-B659-F95FD1520775}">
      <dgm:prSet/>
      <dgm:spPr/>
      <dgm:t>
        <a:bodyPr/>
        <a:lstStyle/>
        <a:p>
          <a:endParaRPr lang="en-CA"/>
        </a:p>
      </dgm:t>
    </dgm:pt>
    <dgm:pt modelId="{EDD2032B-7D27-4105-A276-CBD95851A8F7}" type="sibTrans" cxnId="{B8EACE1D-DD26-440A-B659-F95FD1520775}">
      <dgm:prSet/>
      <dgm:spPr/>
      <dgm:t>
        <a:bodyPr/>
        <a:lstStyle/>
        <a:p>
          <a:endParaRPr lang="en-CA"/>
        </a:p>
      </dgm:t>
    </dgm:pt>
    <dgm:pt modelId="{AAF7872F-072E-49D5-8CCD-CDF477855273}">
      <dgm:prSet phldrT="[Text]"/>
      <dgm:spPr/>
      <dgm:t>
        <a:bodyPr/>
        <a:lstStyle/>
        <a:p>
          <a:r>
            <a:rPr lang="en-CA" dirty="0" smtClean="0"/>
            <a:t>Business cards?</a:t>
          </a:r>
          <a:endParaRPr lang="en-CA" dirty="0"/>
        </a:p>
      </dgm:t>
    </dgm:pt>
    <dgm:pt modelId="{9F18DB2B-7EA0-4167-BE8C-ABF459670BA8}" type="parTrans" cxnId="{B52DB9C2-2B83-437A-A48B-39FC1D8AAADA}">
      <dgm:prSet/>
      <dgm:spPr/>
      <dgm:t>
        <a:bodyPr/>
        <a:lstStyle/>
        <a:p>
          <a:endParaRPr lang="en-CA"/>
        </a:p>
      </dgm:t>
    </dgm:pt>
    <dgm:pt modelId="{7867565B-0930-4544-A507-E7F6D489122E}" type="sibTrans" cxnId="{B52DB9C2-2B83-437A-A48B-39FC1D8AAADA}">
      <dgm:prSet/>
      <dgm:spPr/>
      <dgm:t>
        <a:bodyPr/>
        <a:lstStyle/>
        <a:p>
          <a:endParaRPr lang="en-CA"/>
        </a:p>
      </dgm:t>
    </dgm:pt>
    <dgm:pt modelId="{A942BD6F-E092-4473-968E-B7ED85C6B1C8}">
      <dgm:prSet phldrT="[Text]"/>
      <dgm:spPr/>
      <dgm:t>
        <a:bodyPr/>
        <a:lstStyle/>
        <a:p>
          <a:r>
            <a:rPr lang="en-CA" dirty="0" smtClean="0"/>
            <a:t>Contracts?</a:t>
          </a:r>
          <a:endParaRPr lang="en-CA" dirty="0"/>
        </a:p>
      </dgm:t>
    </dgm:pt>
    <dgm:pt modelId="{F3851DA2-CFCC-4E3E-88C8-E12D20CB9F2E}" type="parTrans" cxnId="{BB711FF6-23CC-412E-B1BA-C10BA418FBA1}">
      <dgm:prSet/>
      <dgm:spPr/>
      <dgm:t>
        <a:bodyPr/>
        <a:lstStyle/>
        <a:p>
          <a:endParaRPr lang="en-CA"/>
        </a:p>
      </dgm:t>
    </dgm:pt>
    <dgm:pt modelId="{E1D0AAD2-0548-4775-AFA9-3ABA40A8E867}" type="sibTrans" cxnId="{BB711FF6-23CC-412E-B1BA-C10BA418FBA1}">
      <dgm:prSet/>
      <dgm:spPr/>
      <dgm:t>
        <a:bodyPr/>
        <a:lstStyle/>
        <a:p>
          <a:endParaRPr lang="en-CA"/>
        </a:p>
      </dgm:t>
    </dgm:pt>
    <dgm:pt modelId="{D0727AC2-016D-454B-BB66-26FD0B80A1C7}">
      <dgm:prSet phldrT="[Text]"/>
      <dgm:spPr/>
      <dgm:t>
        <a:bodyPr/>
        <a:lstStyle/>
        <a:p>
          <a:r>
            <a:rPr lang="en-CA" dirty="0" smtClean="0"/>
            <a:t>Webpage?</a:t>
          </a:r>
          <a:endParaRPr lang="en-CA" dirty="0"/>
        </a:p>
      </dgm:t>
    </dgm:pt>
    <dgm:pt modelId="{6AA6F9A7-114E-4F3A-B0CA-8C682B30D99A}" type="parTrans" cxnId="{7F6D067C-2A47-443F-8219-10B7B33246E7}">
      <dgm:prSet/>
      <dgm:spPr/>
      <dgm:t>
        <a:bodyPr/>
        <a:lstStyle/>
        <a:p>
          <a:endParaRPr lang="en-CA"/>
        </a:p>
      </dgm:t>
    </dgm:pt>
    <dgm:pt modelId="{C174F247-3E56-49A6-9E91-8446E218CFBD}" type="sibTrans" cxnId="{7F6D067C-2A47-443F-8219-10B7B33246E7}">
      <dgm:prSet/>
      <dgm:spPr/>
      <dgm:t>
        <a:bodyPr/>
        <a:lstStyle/>
        <a:p>
          <a:endParaRPr lang="en-CA"/>
        </a:p>
      </dgm:t>
    </dgm:pt>
    <dgm:pt modelId="{43582DED-E8EC-4B86-AB53-48FCB8C38856}" type="pres">
      <dgm:prSet presAssocID="{EABF38EB-00A6-4B65-8848-8B3318D739B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A3F99FD-3991-4A8B-A0CA-AD94A8BBF4F9}" type="pres">
      <dgm:prSet presAssocID="{F4AD070C-61E3-43A7-AB58-75364135287E}" presName="comp" presStyleCnt="0"/>
      <dgm:spPr/>
    </dgm:pt>
    <dgm:pt modelId="{30BEE6F0-4828-4B1D-83B8-2E2F30D93316}" type="pres">
      <dgm:prSet presAssocID="{F4AD070C-61E3-43A7-AB58-75364135287E}" presName="box" presStyleLbl="node1" presStyleIdx="0" presStyleCnt="1" custLinFactNeighborX="-4143"/>
      <dgm:spPr/>
      <dgm:t>
        <a:bodyPr/>
        <a:lstStyle/>
        <a:p>
          <a:endParaRPr lang="en-CA"/>
        </a:p>
      </dgm:t>
    </dgm:pt>
    <dgm:pt modelId="{FB931C9E-DA89-48E8-9A00-D2AF271EB718}" type="pres">
      <dgm:prSet presAssocID="{F4AD070C-61E3-43A7-AB58-75364135287E}" presName="img" presStyleLbl="fgImgPlace1" presStyleIdx="0" presStyleCnt="1" custScaleX="104198" custScaleY="62696" custLinFactNeighborX="-6431" custLinFactNeighborY="-3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7D19572A-E26B-453B-ACA2-5533E6E94AA1}" type="pres">
      <dgm:prSet presAssocID="{F4AD070C-61E3-43A7-AB58-75364135287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383E7D9-99A3-46CE-95ED-94DE85B5709B}" type="presOf" srcId="{AAF7872F-072E-49D5-8CCD-CDF477855273}" destId="{30BEE6F0-4828-4B1D-83B8-2E2F30D93316}" srcOrd="0" destOrd="1" presId="urn:microsoft.com/office/officeart/2005/8/layout/vList4#1"/>
    <dgm:cxn modelId="{1EAF8EE8-86E8-426E-B65F-C9389E1FE937}" type="presOf" srcId="{F4AD070C-61E3-43A7-AB58-75364135287E}" destId="{7D19572A-E26B-453B-ACA2-5533E6E94AA1}" srcOrd="1" destOrd="0" presId="urn:microsoft.com/office/officeart/2005/8/layout/vList4#1"/>
    <dgm:cxn modelId="{B8EACE1D-DD26-440A-B659-F95FD1520775}" srcId="{EABF38EB-00A6-4B65-8848-8B3318D739BD}" destId="{F4AD070C-61E3-43A7-AB58-75364135287E}" srcOrd="0" destOrd="0" parTransId="{6C2388C6-F9E6-4CBC-8E39-7DB83D7250F2}" sibTransId="{EDD2032B-7D27-4105-A276-CBD95851A8F7}"/>
    <dgm:cxn modelId="{DD72CB49-0303-4737-9D15-6514C5C1D924}" type="presOf" srcId="{EABF38EB-00A6-4B65-8848-8B3318D739BD}" destId="{43582DED-E8EC-4B86-AB53-48FCB8C38856}" srcOrd="0" destOrd="0" presId="urn:microsoft.com/office/officeart/2005/8/layout/vList4#1"/>
    <dgm:cxn modelId="{0978186F-FA1A-45ED-8F21-B9A67E4C7785}" type="presOf" srcId="{A942BD6F-E092-4473-968E-B7ED85C6B1C8}" destId="{7D19572A-E26B-453B-ACA2-5533E6E94AA1}" srcOrd="1" destOrd="3" presId="urn:microsoft.com/office/officeart/2005/8/layout/vList4#1"/>
    <dgm:cxn modelId="{D00F137C-5E73-44BE-B1EA-C8F7F3A94E98}" type="presOf" srcId="{D0727AC2-016D-454B-BB66-26FD0B80A1C7}" destId="{7D19572A-E26B-453B-ACA2-5533E6E94AA1}" srcOrd="1" destOrd="2" presId="urn:microsoft.com/office/officeart/2005/8/layout/vList4#1"/>
    <dgm:cxn modelId="{B52DB9C2-2B83-437A-A48B-39FC1D8AAADA}" srcId="{F4AD070C-61E3-43A7-AB58-75364135287E}" destId="{AAF7872F-072E-49D5-8CCD-CDF477855273}" srcOrd="0" destOrd="0" parTransId="{9F18DB2B-7EA0-4167-BE8C-ABF459670BA8}" sibTransId="{7867565B-0930-4544-A507-E7F6D489122E}"/>
    <dgm:cxn modelId="{A2A5850C-0108-4813-B0AA-D5D48702A16C}" type="presOf" srcId="{F4AD070C-61E3-43A7-AB58-75364135287E}" destId="{30BEE6F0-4828-4B1D-83B8-2E2F30D93316}" srcOrd="0" destOrd="0" presId="urn:microsoft.com/office/officeart/2005/8/layout/vList4#1"/>
    <dgm:cxn modelId="{BB711FF6-23CC-412E-B1BA-C10BA418FBA1}" srcId="{F4AD070C-61E3-43A7-AB58-75364135287E}" destId="{A942BD6F-E092-4473-968E-B7ED85C6B1C8}" srcOrd="2" destOrd="0" parTransId="{F3851DA2-CFCC-4E3E-88C8-E12D20CB9F2E}" sibTransId="{E1D0AAD2-0548-4775-AFA9-3ABA40A8E867}"/>
    <dgm:cxn modelId="{B94DCDE6-29DB-404A-8D86-E904C9A6F7AE}" type="presOf" srcId="{AAF7872F-072E-49D5-8CCD-CDF477855273}" destId="{7D19572A-E26B-453B-ACA2-5533E6E94AA1}" srcOrd="1" destOrd="1" presId="urn:microsoft.com/office/officeart/2005/8/layout/vList4#1"/>
    <dgm:cxn modelId="{CF6D7937-C97E-4269-8BFE-1B3F91C0160A}" type="presOf" srcId="{D0727AC2-016D-454B-BB66-26FD0B80A1C7}" destId="{30BEE6F0-4828-4B1D-83B8-2E2F30D93316}" srcOrd="0" destOrd="2" presId="urn:microsoft.com/office/officeart/2005/8/layout/vList4#1"/>
    <dgm:cxn modelId="{7F6D067C-2A47-443F-8219-10B7B33246E7}" srcId="{F4AD070C-61E3-43A7-AB58-75364135287E}" destId="{D0727AC2-016D-454B-BB66-26FD0B80A1C7}" srcOrd="1" destOrd="0" parTransId="{6AA6F9A7-114E-4F3A-B0CA-8C682B30D99A}" sibTransId="{C174F247-3E56-49A6-9E91-8446E218CFBD}"/>
    <dgm:cxn modelId="{BC5202CA-CCA6-4626-A1A7-4C5E4157A284}" type="presOf" srcId="{A942BD6F-E092-4473-968E-B7ED85C6B1C8}" destId="{30BEE6F0-4828-4B1D-83B8-2E2F30D93316}" srcOrd="0" destOrd="3" presId="urn:microsoft.com/office/officeart/2005/8/layout/vList4#1"/>
    <dgm:cxn modelId="{13D152EE-F0C6-45AA-9065-76E3EDD3990A}" type="presParOf" srcId="{43582DED-E8EC-4B86-AB53-48FCB8C38856}" destId="{AA3F99FD-3991-4A8B-A0CA-AD94A8BBF4F9}" srcOrd="0" destOrd="0" presId="urn:microsoft.com/office/officeart/2005/8/layout/vList4#1"/>
    <dgm:cxn modelId="{079AB091-AA86-4C63-A7BC-CD6F79487F76}" type="presParOf" srcId="{AA3F99FD-3991-4A8B-A0CA-AD94A8BBF4F9}" destId="{30BEE6F0-4828-4B1D-83B8-2E2F30D93316}" srcOrd="0" destOrd="0" presId="urn:microsoft.com/office/officeart/2005/8/layout/vList4#1"/>
    <dgm:cxn modelId="{208F8AA9-2D60-435D-9B77-2175E8976535}" type="presParOf" srcId="{AA3F99FD-3991-4A8B-A0CA-AD94A8BBF4F9}" destId="{FB931C9E-DA89-48E8-9A00-D2AF271EB718}" srcOrd="1" destOrd="0" presId="urn:microsoft.com/office/officeart/2005/8/layout/vList4#1"/>
    <dgm:cxn modelId="{9476309F-9B71-402E-9F93-08A12C0F5E0A}" type="presParOf" srcId="{AA3F99FD-3991-4A8B-A0CA-AD94A8BBF4F9}" destId="{7D19572A-E26B-453B-ACA2-5533E6E94AA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6E48E2-53FB-4EA8-8EAB-A849D78DF0E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5A02DA5-3C8F-488F-976D-312C264F5B0A}">
      <dgm:prSet phldrT="[Text]"/>
      <dgm:spPr/>
      <dgm:t>
        <a:bodyPr/>
        <a:lstStyle/>
        <a:p>
          <a:r>
            <a:rPr lang="en-CA" dirty="0" smtClean="0"/>
            <a:t>Planning</a:t>
          </a:r>
          <a:endParaRPr lang="en-CA" dirty="0"/>
        </a:p>
      </dgm:t>
    </dgm:pt>
    <dgm:pt modelId="{31D661DA-021B-4F79-830F-481B3BDD1EFD}" type="parTrans" cxnId="{B5807715-4B56-4D61-B2C7-27112FD22A95}">
      <dgm:prSet/>
      <dgm:spPr/>
      <dgm:t>
        <a:bodyPr/>
        <a:lstStyle/>
        <a:p>
          <a:endParaRPr lang="en-CA"/>
        </a:p>
      </dgm:t>
    </dgm:pt>
    <dgm:pt modelId="{9B4B7145-0B0C-4063-AEFE-EF5E1A312BDC}" type="sibTrans" cxnId="{B5807715-4B56-4D61-B2C7-27112FD22A95}">
      <dgm:prSet/>
      <dgm:spPr/>
      <dgm:t>
        <a:bodyPr/>
        <a:lstStyle/>
        <a:p>
          <a:endParaRPr lang="en-CA"/>
        </a:p>
      </dgm:t>
    </dgm:pt>
    <dgm:pt modelId="{1B2B4468-A96E-4D82-87AE-125A10D6E772}">
      <dgm:prSet phldrT="[Text]"/>
      <dgm:spPr/>
      <dgm:t>
        <a:bodyPr/>
        <a:lstStyle/>
        <a:p>
          <a:r>
            <a:rPr lang="en-CA" dirty="0" smtClean="0"/>
            <a:t>Business Cards / Webpage / Contracts </a:t>
          </a:r>
          <a:endParaRPr lang="en-CA" dirty="0"/>
        </a:p>
      </dgm:t>
    </dgm:pt>
    <dgm:pt modelId="{44FA091E-B5C7-4D61-A494-3F9AE9F136B9}" type="parTrans" cxnId="{EDC2D299-0118-4F10-B982-B5D926D27710}">
      <dgm:prSet/>
      <dgm:spPr/>
      <dgm:t>
        <a:bodyPr/>
        <a:lstStyle/>
        <a:p>
          <a:endParaRPr lang="en-CA"/>
        </a:p>
      </dgm:t>
    </dgm:pt>
    <dgm:pt modelId="{E84211F1-1F62-4EE4-B495-212A08EA3331}" type="sibTrans" cxnId="{EDC2D299-0118-4F10-B982-B5D926D27710}">
      <dgm:prSet/>
      <dgm:spPr/>
      <dgm:t>
        <a:bodyPr/>
        <a:lstStyle/>
        <a:p>
          <a:endParaRPr lang="en-CA"/>
        </a:p>
      </dgm:t>
    </dgm:pt>
    <dgm:pt modelId="{34C2B521-3C72-416E-ADDD-2BF8BE184CAB}">
      <dgm:prSet phldrT="[Text]"/>
      <dgm:spPr/>
      <dgm:t>
        <a:bodyPr/>
        <a:lstStyle/>
        <a:p>
          <a:r>
            <a:rPr lang="en-CA" dirty="0" smtClean="0"/>
            <a:t>$2500</a:t>
          </a:r>
          <a:endParaRPr lang="en-CA" dirty="0"/>
        </a:p>
      </dgm:t>
    </dgm:pt>
    <dgm:pt modelId="{5F9DAEA1-8FC5-4B70-BBFB-FBEA389DBA82}" type="parTrans" cxnId="{0B54FFD5-DA24-4062-993F-7140AADCC45D}">
      <dgm:prSet/>
      <dgm:spPr/>
      <dgm:t>
        <a:bodyPr/>
        <a:lstStyle/>
        <a:p>
          <a:endParaRPr lang="en-CA"/>
        </a:p>
      </dgm:t>
    </dgm:pt>
    <dgm:pt modelId="{74B189C4-7C49-41AE-AD0A-0261C2A1353B}" type="sibTrans" cxnId="{0B54FFD5-DA24-4062-993F-7140AADCC45D}">
      <dgm:prSet/>
      <dgm:spPr/>
      <dgm:t>
        <a:bodyPr/>
        <a:lstStyle/>
        <a:p>
          <a:endParaRPr lang="en-CA"/>
        </a:p>
      </dgm:t>
    </dgm:pt>
    <dgm:pt modelId="{006FFC19-A94D-46CC-99B6-F51217788D1D}">
      <dgm:prSet phldrT="[Text]"/>
      <dgm:spPr/>
      <dgm:t>
        <a:bodyPr/>
        <a:lstStyle/>
        <a:p>
          <a:r>
            <a:rPr lang="en-CA" dirty="0" smtClean="0"/>
            <a:t>Launch</a:t>
          </a:r>
          <a:endParaRPr lang="en-CA" dirty="0"/>
        </a:p>
      </dgm:t>
    </dgm:pt>
    <dgm:pt modelId="{768886BB-07BE-43B7-B2F4-0D572DC24B92}" type="parTrans" cxnId="{3CEF4853-BF08-40CD-90D5-9B8469592613}">
      <dgm:prSet/>
      <dgm:spPr/>
      <dgm:t>
        <a:bodyPr/>
        <a:lstStyle/>
        <a:p>
          <a:endParaRPr lang="en-CA"/>
        </a:p>
      </dgm:t>
    </dgm:pt>
    <dgm:pt modelId="{69E4E479-BE4E-4804-91B7-31F3D8B85479}" type="sibTrans" cxnId="{3CEF4853-BF08-40CD-90D5-9B8469592613}">
      <dgm:prSet/>
      <dgm:spPr/>
      <dgm:t>
        <a:bodyPr/>
        <a:lstStyle/>
        <a:p>
          <a:endParaRPr lang="en-CA"/>
        </a:p>
      </dgm:t>
    </dgm:pt>
    <dgm:pt modelId="{2D197650-ECB4-4779-AA12-54727685390D}">
      <dgm:prSet phldrT="[Text]"/>
      <dgm:spPr/>
      <dgm:t>
        <a:bodyPr/>
        <a:lstStyle/>
        <a:p>
          <a:r>
            <a:rPr lang="en-CA" dirty="0" smtClean="0"/>
            <a:t>Supplies / Office Space</a:t>
          </a:r>
          <a:endParaRPr lang="en-CA" dirty="0"/>
        </a:p>
      </dgm:t>
    </dgm:pt>
    <dgm:pt modelId="{2C2DFF9D-EBA0-458B-8329-680E82522BDB}" type="parTrans" cxnId="{1DFD1FA4-A2B3-4CA6-AE82-0B7D17A48060}">
      <dgm:prSet/>
      <dgm:spPr/>
      <dgm:t>
        <a:bodyPr/>
        <a:lstStyle/>
        <a:p>
          <a:endParaRPr lang="en-CA"/>
        </a:p>
      </dgm:t>
    </dgm:pt>
    <dgm:pt modelId="{3D978D6B-FBF4-4ADB-BC57-55CF118A2158}" type="sibTrans" cxnId="{1DFD1FA4-A2B3-4CA6-AE82-0B7D17A48060}">
      <dgm:prSet/>
      <dgm:spPr/>
      <dgm:t>
        <a:bodyPr/>
        <a:lstStyle/>
        <a:p>
          <a:endParaRPr lang="en-CA"/>
        </a:p>
      </dgm:t>
    </dgm:pt>
    <dgm:pt modelId="{64EF62AF-B009-46D8-AAE7-62EE62E6E276}">
      <dgm:prSet phldrT="[Text]"/>
      <dgm:spPr/>
      <dgm:t>
        <a:bodyPr/>
        <a:lstStyle/>
        <a:p>
          <a:r>
            <a:rPr lang="en-CA" dirty="0" smtClean="0"/>
            <a:t>$2000	</a:t>
          </a:r>
          <a:endParaRPr lang="en-CA" dirty="0"/>
        </a:p>
      </dgm:t>
    </dgm:pt>
    <dgm:pt modelId="{49A9EE2D-84D4-4C6E-A16B-40B5F3FB0AA8}" type="parTrans" cxnId="{F187D23C-F2AC-4A86-9145-835A99291BDF}">
      <dgm:prSet/>
      <dgm:spPr/>
      <dgm:t>
        <a:bodyPr/>
        <a:lstStyle/>
        <a:p>
          <a:endParaRPr lang="en-CA"/>
        </a:p>
      </dgm:t>
    </dgm:pt>
    <dgm:pt modelId="{024F3029-5DC5-4966-9F32-EE86B037A2AF}" type="sibTrans" cxnId="{F187D23C-F2AC-4A86-9145-835A99291BDF}">
      <dgm:prSet/>
      <dgm:spPr/>
      <dgm:t>
        <a:bodyPr/>
        <a:lstStyle/>
        <a:p>
          <a:endParaRPr lang="en-CA"/>
        </a:p>
      </dgm:t>
    </dgm:pt>
    <dgm:pt modelId="{CCA8EF1D-92FF-4B55-BECC-D96F7BC7569F}" type="pres">
      <dgm:prSet presAssocID="{FF6E48E2-53FB-4EA8-8EAB-A849D78DF0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3D3332B-68F3-421E-96DA-F504523F239E}" type="pres">
      <dgm:prSet presAssocID="{006FFC19-A94D-46CC-99B6-F51217788D1D}" presName="boxAndChildren" presStyleCnt="0"/>
      <dgm:spPr/>
    </dgm:pt>
    <dgm:pt modelId="{30DBD750-4B8E-49BD-9215-35B665A11CA0}" type="pres">
      <dgm:prSet presAssocID="{006FFC19-A94D-46CC-99B6-F51217788D1D}" presName="parentTextBox" presStyleLbl="node1" presStyleIdx="0" presStyleCnt="2"/>
      <dgm:spPr/>
      <dgm:t>
        <a:bodyPr/>
        <a:lstStyle/>
        <a:p>
          <a:endParaRPr lang="en-CA"/>
        </a:p>
      </dgm:t>
    </dgm:pt>
    <dgm:pt modelId="{06C87ABF-1147-4B3D-AE87-C6876EFDA0E6}" type="pres">
      <dgm:prSet presAssocID="{006FFC19-A94D-46CC-99B6-F51217788D1D}" presName="entireBox" presStyleLbl="node1" presStyleIdx="0" presStyleCnt="2"/>
      <dgm:spPr/>
      <dgm:t>
        <a:bodyPr/>
        <a:lstStyle/>
        <a:p>
          <a:endParaRPr lang="en-CA"/>
        </a:p>
      </dgm:t>
    </dgm:pt>
    <dgm:pt modelId="{9BAEA090-03EB-48B1-8B96-0E3A5D610F41}" type="pres">
      <dgm:prSet presAssocID="{006FFC19-A94D-46CC-99B6-F51217788D1D}" presName="descendantBox" presStyleCnt="0"/>
      <dgm:spPr/>
    </dgm:pt>
    <dgm:pt modelId="{EAE2FA07-137A-45F1-B7A1-87F2F19838ED}" type="pres">
      <dgm:prSet presAssocID="{2D197650-ECB4-4779-AA12-54727685390D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9D5EEE2-E5D1-4C7E-B8FF-4A4CFDEAAC0E}" type="pres">
      <dgm:prSet presAssocID="{64EF62AF-B009-46D8-AAE7-62EE62E6E276}" presName="childTextBox" presStyleLbl="fgAccFollowNode1" presStyleIdx="1" presStyleCnt="4" custScaleX="306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64F7171-C2B6-4BBB-A70D-9C27CF57E147}" type="pres">
      <dgm:prSet presAssocID="{9B4B7145-0B0C-4063-AEFE-EF5E1A312BDC}" presName="sp" presStyleCnt="0"/>
      <dgm:spPr/>
    </dgm:pt>
    <dgm:pt modelId="{0DC8EF79-74C6-433C-A3EE-054AE992EB0E}" type="pres">
      <dgm:prSet presAssocID="{B5A02DA5-3C8F-488F-976D-312C264F5B0A}" presName="arrowAndChildren" presStyleCnt="0"/>
      <dgm:spPr/>
    </dgm:pt>
    <dgm:pt modelId="{C0ECD96E-ACF0-4F13-82C6-AAFF5816C6F4}" type="pres">
      <dgm:prSet presAssocID="{B5A02DA5-3C8F-488F-976D-312C264F5B0A}" presName="parentTextArrow" presStyleLbl="node1" presStyleIdx="0" presStyleCnt="2"/>
      <dgm:spPr/>
      <dgm:t>
        <a:bodyPr/>
        <a:lstStyle/>
        <a:p>
          <a:endParaRPr lang="en-CA"/>
        </a:p>
      </dgm:t>
    </dgm:pt>
    <dgm:pt modelId="{2F740359-9D23-4A32-B0AA-17DA038A029B}" type="pres">
      <dgm:prSet presAssocID="{B5A02DA5-3C8F-488F-976D-312C264F5B0A}" presName="arrow" presStyleLbl="node1" presStyleIdx="1" presStyleCnt="2"/>
      <dgm:spPr/>
      <dgm:t>
        <a:bodyPr/>
        <a:lstStyle/>
        <a:p>
          <a:endParaRPr lang="en-CA"/>
        </a:p>
      </dgm:t>
    </dgm:pt>
    <dgm:pt modelId="{D72D0443-87FC-4A14-86C1-77DEAACF71F4}" type="pres">
      <dgm:prSet presAssocID="{B5A02DA5-3C8F-488F-976D-312C264F5B0A}" presName="descendantArrow" presStyleCnt="0"/>
      <dgm:spPr/>
    </dgm:pt>
    <dgm:pt modelId="{8BA7A0DD-1F4F-4254-92BC-44E24DC31147}" type="pres">
      <dgm:prSet presAssocID="{1B2B4468-A96E-4D82-87AE-125A10D6E772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9369B4D-8B42-4E24-8591-490E233CD073}" type="pres">
      <dgm:prSet presAssocID="{34C2B521-3C72-416E-ADDD-2BF8BE184CAB}" presName="childTextArrow" presStyleLbl="fgAccFollowNode1" presStyleIdx="3" presStyleCnt="4" custScaleX="306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EE90EBD-275F-4C83-8AC0-521BEDEF011C}" type="presOf" srcId="{006FFC19-A94D-46CC-99B6-F51217788D1D}" destId="{06C87ABF-1147-4B3D-AE87-C6876EFDA0E6}" srcOrd="1" destOrd="0" presId="urn:microsoft.com/office/officeart/2005/8/layout/process4"/>
    <dgm:cxn modelId="{B5807715-4B56-4D61-B2C7-27112FD22A95}" srcId="{FF6E48E2-53FB-4EA8-8EAB-A849D78DF0EF}" destId="{B5A02DA5-3C8F-488F-976D-312C264F5B0A}" srcOrd="0" destOrd="0" parTransId="{31D661DA-021B-4F79-830F-481B3BDD1EFD}" sibTransId="{9B4B7145-0B0C-4063-AEFE-EF5E1A312BDC}"/>
    <dgm:cxn modelId="{F42433F4-E4BB-4278-A262-96427A138270}" type="presOf" srcId="{FF6E48E2-53FB-4EA8-8EAB-A849D78DF0EF}" destId="{CCA8EF1D-92FF-4B55-BECC-D96F7BC7569F}" srcOrd="0" destOrd="0" presId="urn:microsoft.com/office/officeart/2005/8/layout/process4"/>
    <dgm:cxn modelId="{E13CBE3D-D2F9-41BE-9F8C-A62A02986450}" type="presOf" srcId="{34C2B521-3C72-416E-ADDD-2BF8BE184CAB}" destId="{E9369B4D-8B42-4E24-8591-490E233CD073}" srcOrd="0" destOrd="0" presId="urn:microsoft.com/office/officeart/2005/8/layout/process4"/>
    <dgm:cxn modelId="{F187D23C-F2AC-4A86-9145-835A99291BDF}" srcId="{006FFC19-A94D-46CC-99B6-F51217788D1D}" destId="{64EF62AF-B009-46D8-AAE7-62EE62E6E276}" srcOrd="1" destOrd="0" parTransId="{49A9EE2D-84D4-4C6E-A16B-40B5F3FB0AA8}" sibTransId="{024F3029-5DC5-4966-9F32-EE86B037A2AF}"/>
    <dgm:cxn modelId="{1DFD1FA4-A2B3-4CA6-AE82-0B7D17A48060}" srcId="{006FFC19-A94D-46CC-99B6-F51217788D1D}" destId="{2D197650-ECB4-4779-AA12-54727685390D}" srcOrd="0" destOrd="0" parTransId="{2C2DFF9D-EBA0-458B-8329-680E82522BDB}" sibTransId="{3D978D6B-FBF4-4ADB-BC57-55CF118A2158}"/>
    <dgm:cxn modelId="{7D0210BA-2C24-42A2-82E3-47689CADFCEA}" type="presOf" srcId="{B5A02DA5-3C8F-488F-976D-312C264F5B0A}" destId="{C0ECD96E-ACF0-4F13-82C6-AAFF5816C6F4}" srcOrd="0" destOrd="0" presId="urn:microsoft.com/office/officeart/2005/8/layout/process4"/>
    <dgm:cxn modelId="{393F3C59-F14E-482A-9513-A8ADAF67F379}" type="presOf" srcId="{2D197650-ECB4-4779-AA12-54727685390D}" destId="{EAE2FA07-137A-45F1-B7A1-87F2F19838ED}" srcOrd="0" destOrd="0" presId="urn:microsoft.com/office/officeart/2005/8/layout/process4"/>
    <dgm:cxn modelId="{9EBFE6A6-F6A1-4CB9-AD53-E7EC0D1CA8DF}" type="presOf" srcId="{B5A02DA5-3C8F-488F-976D-312C264F5B0A}" destId="{2F740359-9D23-4A32-B0AA-17DA038A029B}" srcOrd="1" destOrd="0" presId="urn:microsoft.com/office/officeart/2005/8/layout/process4"/>
    <dgm:cxn modelId="{66F6D0E8-6685-4FFF-BCBD-90A96D38BCE6}" type="presOf" srcId="{006FFC19-A94D-46CC-99B6-F51217788D1D}" destId="{30DBD750-4B8E-49BD-9215-35B665A11CA0}" srcOrd="0" destOrd="0" presId="urn:microsoft.com/office/officeart/2005/8/layout/process4"/>
    <dgm:cxn modelId="{3CEF4853-BF08-40CD-90D5-9B8469592613}" srcId="{FF6E48E2-53FB-4EA8-8EAB-A849D78DF0EF}" destId="{006FFC19-A94D-46CC-99B6-F51217788D1D}" srcOrd="1" destOrd="0" parTransId="{768886BB-07BE-43B7-B2F4-0D572DC24B92}" sibTransId="{69E4E479-BE4E-4804-91B7-31F3D8B85479}"/>
    <dgm:cxn modelId="{8484CF1B-C722-4E0F-9F7F-C24E6E99B2CA}" type="presOf" srcId="{64EF62AF-B009-46D8-AAE7-62EE62E6E276}" destId="{69D5EEE2-E5D1-4C7E-B8FF-4A4CFDEAAC0E}" srcOrd="0" destOrd="0" presId="urn:microsoft.com/office/officeart/2005/8/layout/process4"/>
    <dgm:cxn modelId="{EDC2D299-0118-4F10-B982-B5D926D27710}" srcId="{B5A02DA5-3C8F-488F-976D-312C264F5B0A}" destId="{1B2B4468-A96E-4D82-87AE-125A10D6E772}" srcOrd="0" destOrd="0" parTransId="{44FA091E-B5C7-4D61-A494-3F9AE9F136B9}" sibTransId="{E84211F1-1F62-4EE4-B495-212A08EA3331}"/>
    <dgm:cxn modelId="{0B54FFD5-DA24-4062-993F-7140AADCC45D}" srcId="{B5A02DA5-3C8F-488F-976D-312C264F5B0A}" destId="{34C2B521-3C72-416E-ADDD-2BF8BE184CAB}" srcOrd="1" destOrd="0" parTransId="{5F9DAEA1-8FC5-4B70-BBFB-FBEA389DBA82}" sibTransId="{74B189C4-7C49-41AE-AD0A-0261C2A1353B}"/>
    <dgm:cxn modelId="{52B3C245-0578-4D88-A006-41B0C523759E}" type="presOf" srcId="{1B2B4468-A96E-4D82-87AE-125A10D6E772}" destId="{8BA7A0DD-1F4F-4254-92BC-44E24DC31147}" srcOrd="0" destOrd="0" presId="urn:microsoft.com/office/officeart/2005/8/layout/process4"/>
    <dgm:cxn modelId="{ECE1D54E-C7B3-4AB6-8E1D-5E99B828307E}" type="presParOf" srcId="{CCA8EF1D-92FF-4B55-BECC-D96F7BC7569F}" destId="{B3D3332B-68F3-421E-96DA-F504523F239E}" srcOrd="0" destOrd="0" presId="urn:microsoft.com/office/officeart/2005/8/layout/process4"/>
    <dgm:cxn modelId="{95DFC395-C036-4143-8868-14D4934FE192}" type="presParOf" srcId="{B3D3332B-68F3-421E-96DA-F504523F239E}" destId="{30DBD750-4B8E-49BD-9215-35B665A11CA0}" srcOrd="0" destOrd="0" presId="urn:microsoft.com/office/officeart/2005/8/layout/process4"/>
    <dgm:cxn modelId="{B75DEF22-7C16-4652-B931-FC846F3C4181}" type="presParOf" srcId="{B3D3332B-68F3-421E-96DA-F504523F239E}" destId="{06C87ABF-1147-4B3D-AE87-C6876EFDA0E6}" srcOrd="1" destOrd="0" presId="urn:microsoft.com/office/officeart/2005/8/layout/process4"/>
    <dgm:cxn modelId="{D5EF01CC-A01E-4739-B51D-659901FA7296}" type="presParOf" srcId="{B3D3332B-68F3-421E-96DA-F504523F239E}" destId="{9BAEA090-03EB-48B1-8B96-0E3A5D610F41}" srcOrd="2" destOrd="0" presId="urn:microsoft.com/office/officeart/2005/8/layout/process4"/>
    <dgm:cxn modelId="{19465573-1A15-4959-B789-4D3B0A6ABD60}" type="presParOf" srcId="{9BAEA090-03EB-48B1-8B96-0E3A5D610F41}" destId="{EAE2FA07-137A-45F1-B7A1-87F2F19838ED}" srcOrd="0" destOrd="0" presId="urn:microsoft.com/office/officeart/2005/8/layout/process4"/>
    <dgm:cxn modelId="{53140402-93F1-4264-83FF-6803C39D4CDD}" type="presParOf" srcId="{9BAEA090-03EB-48B1-8B96-0E3A5D610F41}" destId="{69D5EEE2-E5D1-4C7E-B8FF-4A4CFDEAAC0E}" srcOrd="1" destOrd="0" presId="urn:microsoft.com/office/officeart/2005/8/layout/process4"/>
    <dgm:cxn modelId="{4D22B700-E6A3-47FA-812D-61F190EFF236}" type="presParOf" srcId="{CCA8EF1D-92FF-4B55-BECC-D96F7BC7569F}" destId="{764F7171-C2B6-4BBB-A70D-9C27CF57E147}" srcOrd="1" destOrd="0" presId="urn:microsoft.com/office/officeart/2005/8/layout/process4"/>
    <dgm:cxn modelId="{FBA1B0E7-B8E8-4C18-B7F5-AE7421275F14}" type="presParOf" srcId="{CCA8EF1D-92FF-4B55-BECC-D96F7BC7569F}" destId="{0DC8EF79-74C6-433C-A3EE-054AE992EB0E}" srcOrd="2" destOrd="0" presId="urn:microsoft.com/office/officeart/2005/8/layout/process4"/>
    <dgm:cxn modelId="{00D8C543-C04E-458A-BF65-18FB0D0F2829}" type="presParOf" srcId="{0DC8EF79-74C6-433C-A3EE-054AE992EB0E}" destId="{C0ECD96E-ACF0-4F13-82C6-AAFF5816C6F4}" srcOrd="0" destOrd="0" presId="urn:microsoft.com/office/officeart/2005/8/layout/process4"/>
    <dgm:cxn modelId="{DCC2C0D5-E561-4D87-BDCD-F625B5EFD579}" type="presParOf" srcId="{0DC8EF79-74C6-433C-A3EE-054AE992EB0E}" destId="{2F740359-9D23-4A32-B0AA-17DA038A029B}" srcOrd="1" destOrd="0" presId="urn:microsoft.com/office/officeart/2005/8/layout/process4"/>
    <dgm:cxn modelId="{6E3552D2-2E71-40BC-BA02-89A03428524E}" type="presParOf" srcId="{0DC8EF79-74C6-433C-A3EE-054AE992EB0E}" destId="{D72D0443-87FC-4A14-86C1-77DEAACF71F4}" srcOrd="2" destOrd="0" presId="urn:microsoft.com/office/officeart/2005/8/layout/process4"/>
    <dgm:cxn modelId="{EF057919-B9CA-47E9-8D3B-5E11DF00C77D}" type="presParOf" srcId="{D72D0443-87FC-4A14-86C1-77DEAACF71F4}" destId="{8BA7A0DD-1F4F-4254-92BC-44E24DC31147}" srcOrd="0" destOrd="0" presId="urn:microsoft.com/office/officeart/2005/8/layout/process4"/>
    <dgm:cxn modelId="{CB66A577-3515-4952-907F-10704C494555}" type="presParOf" srcId="{D72D0443-87FC-4A14-86C1-77DEAACF71F4}" destId="{E9369B4D-8B42-4E24-8591-490E233CD07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6E48E2-53FB-4EA8-8EAB-A849D78DF0E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5A02DA5-3C8F-488F-976D-312C264F5B0A}">
      <dgm:prSet phldrT="[Text]"/>
      <dgm:spPr/>
      <dgm:t>
        <a:bodyPr/>
        <a:lstStyle/>
        <a:p>
          <a:r>
            <a:rPr lang="en-CA" dirty="0" smtClean="0"/>
            <a:t>Planning</a:t>
          </a:r>
          <a:endParaRPr lang="en-CA" dirty="0"/>
        </a:p>
      </dgm:t>
    </dgm:pt>
    <dgm:pt modelId="{31D661DA-021B-4F79-830F-481B3BDD1EFD}" type="parTrans" cxnId="{B5807715-4B56-4D61-B2C7-27112FD22A95}">
      <dgm:prSet/>
      <dgm:spPr/>
      <dgm:t>
        <a:bodyPr/>
        <a:lstStyle/>
        <a:p>
          <a:endParaRPr lang="en-CA"/>
        </a:p>
      </dgm:t>
    </dgm:pt>
    <dgm:pt modelId="{9B4B7145-0B0C-4063-AEFE-EF5E1A312BDC}" type="sibTrans" cxnId="{B5807715-4B56-4D61-B2C7-27112FD22A95}">
      <dgm:prSet/>
      <dgm:spPr/>
      <dgm:t>
        <a:bodyPr/>
        <a:lstStyle/>
        <a:p>
          <a:endParaRPr lang="en-CA"/>
        </a:p>
      </dgm:t>
    </dgm:pt>
    <dgm:pt modelId="{1B2B4468-A96E-4D82-87AE-125A10D6E772}">
      <dgm:prSet phldrT="[Text]"/>
      <dgm:spPr/>
      <dgm:t>
        <a:bodyPr/>
        <a:lstStyle/>
        <a:p>
          <a:r>
            <a:rPr lang="en-CA" dirty="0" smtClean="0"/>
            <a:t>Business Cards / Webpage / Contracts </a:t>
          </a:r>
          <a:endParaRPr lang="en-CA" dirty="0"/>
        </a:p>
      </dgm:t>
    </dgm:pt>
    <dgm:pt modelId="{44FA091E-B5C7-4D61-A494-3F9AE9F136B9}" type="parTrans" cxnId="{EDC2D299-0118-4F10-B982-B5D926D27710}">
      <dgm:prSet/>
      <dgm:spPr/>
      <dgm:t>
        <a:bodyPr/>
        <a:lstStyle/>
        <a:p>
          <a:endParaRPr lang="en-CA"/>
        </a:p>
      </dgm:t>
    </dgm:pt>
    <dgm:pt modelId="{E84211F1-1F62-4EE4-B495-212A08EA3331}" type="sibTrans" cxnId="{EDC2D299-0118-4F10-B982-B5D926D27710}">
      <dgm:prSet/>
      <dgm:spPr/>
      <dgm:t>
        <a:bodyPr/>
        <a:lstStyle/>
        <a:p>
          <a:endParaRPr lang="en-CA"/>
        </a:p>
      </dgm:t>
    </dgm:pt>
    <dgm:pt modelId="{34C2B521-3C72-416E-ADDD-2BF8BE184CAB}">
      <dgm:prSet phldrT="[Text]"/>
      <dgm:spPr/>
      <dgm:t>
        <a:bodyPr/>
        <a:lstStyle/>
        <a:p>
          <a:r>
            <a:rPr lang="en-CA" dirty="0" smtClean="0"/>
            <a:t>Cost = $2500</a:t>
          </a:r>
          <a:endParaRPr lang="en-CA" dirty="0"/>
        </a:p>
      </dgm:t>
    </dgm:pt>
    <dgm:pt modelId="{5F9DAEA1-8FC5-4B70-BBFB-FBEA389DBA82}" type="parTrans" cxnId="{0B54FFD5-DA24-4062-993F-7140AADCC45D}">
      <dgm:prSet/>
      <dgm:spPr/>
      <dgm:t>
        <a:bodyPr/>
        <a:lstStyle/>
        <a:p>
          <a:endParaRPr lang="en-CA"/>
        </a:p>
      </dgm:t>
    </dgm:pt>
    <dgm:pt modelId="{74B189C4-7C49-41AE-AD0A-0261C2A1353B}" type="sibTrans" cxnId="{0B54FFD5-DA24-4062-993F-7140AADCC45D}">
      <dgm:prSet/>
      <dgm:spPr/>
      <dgm:t>
        <a:bodyPr/>
        <a:lstStyle/>
        <a:p>
          <a:endParaRPr lang="en-CA"/>
        </a:p>
      </dgm:t>
    </dgm:pt>
    <dgm:pt modelId="{DE81A210-F398-4A80-B71B-FD249B3C75E0}">
      <dgm:prSet phldrT="[Text]"/>
      <dgm:spPr/>
      <dgm:t>
        <a:bodyPr/>
        <a:lstStyle/>
        <a:p>
          <a:r>
            <a:rPr lang="en-CA" dirty="0" smtClean="0"/>
            <a:t>Sales =  $1000	</a:t>
          </a:r>
          <a:endParaRPr lang="en-CA" dirty="0"/>
        </a:p>
      </dgm:t>
    </dgm:pt>
    <dgm:pt modelId="{C35E9B8B-E8CA-48EF-9759-760A795E7646}" type="parTrans" cxnId="{BFDF3DD8-805E-4D70-B15F-84D12C29DB0F}">
      <dgm:prSet/>
      <dgm:spPr/>
      <dgm:t>
        <a:bodyPr/>
        <a:lstStyle/>
        <a:p>
          <a:endParaRPr lang="en-CA"/>
        </a:p>
      </dgm:t>
    </dgm:pt>
    <dgm:pt modelId="{8DA3917E-8B74-4CBF-9BB7-6F27418B2A87}" type="sibTrans" cxnId="{BFDF3DD8-805E-4D70-B15F-84D12C29DB0F}">
      <dgm:prSet/>
      <dgm:spPr/>
      <dgm:t>
        <a:bodyPr/>
        <a:lstStyle/>
        <a:p>
          <a:endParaRPr lang="en-CA"/>
        </a:p>
      </dgm:t>
    </dgm:pt>
    <dgm:pt modelId="{CCA8EF1D-92FF-4B55-BECC-D96F7BC7569F}" type="pres">
      <dgm:prSet presAssocID="{FF6E48E2-53FB-4EA8-8EAB-A849D78DF0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A8ED508-9814-4179-A57A-94EEF99C9FEE}" type="pres">
      <dgm:prSet presAssocID="{B5A02DA5-3C8F-488F-976D-312C264F5B0A}" presName="boxAndChildren" presStyleCnt="0"/>
      <dgm:spPr/>
    </dgm:pt>
    <dgm:pt modelId="{94F2810F-BDD4-4174-AA24-08E73F2BE26D}" type="pres">
      <dgm:prSet presAssocID="{B5A02DA5-3C8F-488F-976D-312C264F5B0A}" presName="parentTextBox" presStyleLbl="node1" presStyleIdx="0" presStyleCnt="1"/>
      <dgm:spPr/>
      <dgm:t>
        <a:bodyPr/>
        <a:lstStyle/>
        <a:p>
          <a:endParaRPr lang="en-CA"/>
        </a:p>
      </dgm:t>
    </dgm:pt>
    <dgm:pt modelId="{96A2C4B6-1FCC-4578-9793-966E5EAC942F}" type="pres">
      <dgm:prSet presAssocID="{B5A02DA5-3C8F-488F-976D-312C264F5B0A}" presName="entireBox" presStyleLbl="node1" presStyleIdx="0" presStyleCnt="1" custLinFactNeighborY="687"/>
      <dgm:spPr/>
      <dgm:t>
        <a:bodyPr/>
        <a:lstStyle/>
        <a:p>
          <a:endParaRPr lang="en-CA"/>
        </a:p>
      </dgm:t>
    </dgm:pt>
    <dgm:pt modelId="{DEB9826F-09AA-407F-B11E-AD805F823EA3}" type="pres">
      <dgm:prSet presAssocID="{B5A02DA5-3C8F-488F-976D-312C264F5B0A}" presName="descendantBox" presStyleCnt="0"/>
      <dgm:spPr/>
    </dgm:pt>
    <dgm:pt modelId="{27785827-B66A-42D7-8549-3AE9BDF49D29}" type="pres">
      <dgm:prSet presAssocID="{1B2B4468-A96E-4D82-87AE-125A10D6E772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6A9B92E-BCA7-4233-A51B-E4E86E9FC7DE}" type="pres">
      <dgm:prSet presAssocID="{34C2B521-3C72-416E-ADDD-2BF8BE184CAB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3C36A78-4627-402C-BC60-879093F5D1EF}" type="pres">
      <dgm:prSet presAssocID="{DE81A210-F398-4A80-B71B-FD249B3C75E0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22C8EB7-925F-4E28-AD6A-2100CB241D8D}" type="presOf" srcId="{B5A02DA5-3C8F-488F-976D-312C264F5B0A}" destId="{96A2C4B6-1FCC-4578-9793-966E5EAC942F}" srcOrd="1" destOrd="0" presId="urn:microsoft.com/office/officeart/2005/8/layout/process4"/>
    <dgm:cxn modelId="{9AD0B075-A0FD-497F-9EA3-BE13D7985D53}" type="presOf" srcId="{B5A02DA5-3C8F-488F-976D-312C264F5B0A}" destId="{94F2810F-BDD4-4174-AA24-08E73F2BE26D}" srcOrd="0" destOrd="0" presId="urn:microsoft.com/office/officeart/2005/8/layout/process4"/>
    <dgm:cxn modelId="{B5807715-4B56-4D61-B2C7-27112FD22A95}" srcId="{FF6E48E2-53FB-4EA8-8EAB-A849D78DF0EF}" destId="{B5A02DA5-3C8F-488F-976D-312C264F5B0A}" srcOrd="0" destOrd="0" parTransId="{31D661DA-021B-4F79-830F-481B3BDD1EFD}" sibTransId="{9B4B7145-0B0C-4063-AEFE-EF5E1A312BDC}"/>
    <dgm:cxn modelId="{0B54FFD5-DA24-4062-993F-7140AADCC45D}" srcId="{B5A02DA5-3C8F-488F-976D-312C264F5B0A}" destId="{34C2B521-3C72-416E-ADDD-2BF8BE184CAB}" srcOrd="1" destOrd="0" parTransId="{5F9DAEA1-8FC5-4B70-BBFB-FBEA389DBA82}" sibTransId="{74B189C4-7C49-41AE-AD0A-0261C2A1353B}"/>
    <dgm:cxn modelId="{C4B4F33C-DE2D-44AA-800B-3FD66FB9E100}" type="presOf" srcId="{34C2B521-3C72-416E-ADDD-2BF8BE184CAB}" destId="{B6A9B92E-BCA7-4233-A51B-E4E86E9FC7DE}" srcOrd="0" destOrd="0" presId="urn:microsoft.com/office/officeart/2005/8/layout/process4"/>
    <dgm:cxn modelId="{EDC2D299-0118-4F10-B982-B5D926D27710}" srcId="{B5A02DA5-3C8F-488F-976D-312C264F5B0A}" destId="{1B2B4468-A96E-4D82-87AE-125A10D6E772}" srcOrd="0" destOrd="0" parTransId="{44FA091E-B5C7-4D61-A494-3F9AE9F136B9}" sibTransId="{E84211F1-1F62-4EE4-B495-212A08EA3331}"/>
    <dgm:cxn modelId="{5DA66760-961B-4EF6-AD30-95D1894341F5}" type="presOf" srcId="{FF6E48E2-53FB-4EA8-8EAB-A849D78DF0EF}" destId="{CCA8EF1D-92FF-4B55-BECC-D96F7BC7569F}" srcOrd="0" destOrd="0" presId="urn:microsoft.com/office/officeart/2005/8/layout/process4"/>
    <dgm:cxn modelId="{E2DA695B-4EFC-4599-ADA7-B674F572645F}" type="presOf" srcId="{1B2B4468-A96E-4D82-87AE-125A10D6E772}" destId="{27785827-B66A-42D7-8549-3AE9BDF49D29}" srcOrd="0" destOrd="0" presId="urn:microsoft.com/office/officeart/2005/8/layout/process4"/>
    <dgm:cxn modelId="{E7A17864-FB16-4899-A95A-3A287CEBBF95}" type="presOf" srcId="{DE81A210-F398-4A80-B71B-FD249B3C75E0}" destId="{83C36A78-4627-402C-BC60-879093F5D1EF}" srcOrd="0" destOrd="0" presId="urn:microsoft.com/office/officeart/2005/8/layout/process4"/>
    <dgm:cxn modelId="{BFDF3DD8-805E-4D70-B15F-84D12C29DB0F}" srcId="{B5A02DA5-3C8F-488F-976D-312C264F5B0A}" destId="{DE81A210-F398-4A80-B71B-FD249B3C75E0}" srcOrd="2" destOrd="0" parTransId="{C35E9B8B-E8CA-48EF-9759-760A795E7646}" sibTransId="{8DA3917E-8B74-4CBF-9BB7-6F27418B2A87}"/>
    <dgm:cxn modelId="{3B50095C-B4D9-472A-B30F-16DE72E389A5}" type="presParOf" srcId="{CCA8EF1D-92FF-4B55-BECC-D96F7BC7569F}" destId="{7A8ED508-9814-4179-A57A-94EEF99C9FEE}" srcOrd="0" destOrd="0" presId="urn:microsoft.com/office/officeart/2005/8/layout/process4"/>
    <dgm:cxn modelId="{6B18AF3B-123C-47CF-96EA-C70D218730B8}" type="presParOf" srcId="{7A8ED508-9814-4179-A57A-94EEF99C9FEE}" destId="{94F2810F-BDD4-4174-AA24-08E73F2BE26D}" srcOrd="0" destOrd="0" presId="urn:microsoft.com/office/officeart/2005/8/layout/process4"/>
    <dgm:cxn modelId="{58816736-BC1D-4F44-B9A9-F37479517A7A}" type="presParOf" srcId="{7A8ED508-9814-4179-A57A-94EEF99C9FEE}" destId="{96A2C4B6-1FCC-4578-9793-966E5EAC942F}" srcOrd="1" destOrd="0" presId="urn:microsoft.com/office/officeart/2005/8/layout/process4"/>
    <dgm:cxn modelId="{65005E08-D846-46AA-88F1-722240C7A637}" type="presParOf" srcId="{7A8ED508-9814-4179-A57A-94EEF99C9FEE}" destId="{DEB9826F-09AA-407F-B11E-AD805F823EA3}" srcOrd="2" destOrd="0" presId="urn:microsoft.com/office/officeart/2005/8/layout/process4"/>
    <dgm:cxn modelId="{A70B7719-B419-4EAA-B1CA-F7ABEC7D213D}" type="presParOf" srcId="{DEB9826F-09AA-407F-B11E-AD805F823EA3}" destId="{27785827-B66A-42D7-8549-3AE9BDF49D29}" srcOrd="0" destOrd="0" presId="urn:microsoft.com/office/officeart/2005/8/layout/process4"/>
    <dgm:cxn modelId="{4CEC45B5-7973-4F14-9BCC-EEF7A9D93138}" type="presParOf" srcId="{DEB9826F-09AA-407F-B11E-AD805F823EA3}" destId="{B6A9B92E-BCA7-4233-A51B-E4E86E9FC7DE}" srcOrd="1" destOrd="0" presId="urn:microsoft.com/office/officeart/2005/8/layout/process4"/>
    <dgm:cxn modelId="{E95807B4-583F-492F-97AE-D9E230897D3D}" type="presParOf" srcId="{DEB9826F-09AA-407F-B11E-AD805F823EA3}" destId="{83C36A78-4627-402C-BC60-879093F5D1EF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D1C58-3421-44E3-9730-E72243516A87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300" kern="1200" dirty="0" smtClean="0"/>
            <a:t>Planning</a:t>
          </a:r>
          <a:endParaRPr lang="en-CA" sz="5300" kern="1200" dirty="0"/>
        </a:p>
      </dsp:txBody>
      <dsp:txXfrm>
        <a:off x="35709" y="35709"/>
        <a:ext cx="3865988" cy="1147782"/>
      </dsp:txXfrm>
    </dsp:sp>
    <dsp:sp modelId="{4AC2D6D3-6DFA-41DE-A663-12BACDD99E86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300" kern="1200" dirty="0" smtClean="0"/>
            <a:t>Launch</a:t>
          </a:r>
          <a:endParaRPr lang="en-CA" sz="5300" kern="1200" dirty="0"/>
        </a:p>
      </dsp:txBody>
      <dsp:txXfrm>
        <a:off x="492908" y="1458108"/>
        <a:ext cx="3860502" cy="1147782"/>
      </dsp:txXfrm>
    </dsp:sp>
    <dsp:sp modelId="{A00C85D7-35F8-4F6F-A0D5-E076F9431DFC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300" kern="1200" dirty="0" smtClean="0"/>
            <a:t>Growth</a:t>
          </a:r>
          <a:endParaRPr lang="en-CA" sz="5300" kern="1200" dirty="0"/>
        </a:p>
      </dsp:txBody>
      <dsp:txXfrm>
        <a:off x="950108" y="2880508"/>
        <a:ext cx="3860502" cy="1147782"/>
      </dsp:txXfrm>
    </dsp:sp>
    <dsp:sp modelId="{85E1D59B-3559-4D79-A283-73723ECA1FEF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600" kern="1200"/>
        </a:p>
      </dsp:txBody>
      <dsp:txXfrm>
        <a:off x="4567428" y="924560"/>
        <a:ext cx="435864" cy="596341"/>
      </dsp:txXfrm>
    </dsp:sp>
    <dsp:sp modelId="{5241A427-4E75-4EB4-892F-07F4DE63CD81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600" kern="1200"/>
        </a:p>
      </dsp:txBody>
      <dsp:txXfrm>
        <a:off x="5024628" y="2338832"/>
        <a:ext cx="435864" cy="59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EE6F0-4828-4B1D-83B8-2E2F30D93316}">
      <dsp:nvSpPr>
        <dsp:cNvPr id="0" name=""/>
        <dsp:cNvSpPr/>
      </dsp:nvSpPr>
      <dsp:spPr>
        <a:xfrm>
          <a:off x="0" y="0"/>
          <a:ext cx="7072362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6400" kern="1200" dirty="0" smtClean="0"/>
            <a:t>Planning </a:t>
          </a:r>
          <a:endParaRPr lang="en-CA" sz="64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5000" kern="1200" dirty="0" smtClean="0"/>
            <a:t>Business cards?</a:t>
          </a:r>
          <a:endParaRPr lang="en-CA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5000" kern="1200" dirty="0" smtClean="0"/>
            <a:t>Webpage?</a:t>
          </a:r>
          <a:endParaRPr lang="en-CA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5000" kern="1200" dirty="0" smtClean="0"/>
            <a:t>Contracts?</a:t>
          </a:r>
          <a:endParaRPr lang="en-CA" sz="5000" kern="1200" dirty="0"/>
        </a:p>
      </dsp:txBody>
      <dsp:txXfrm>
        <a:off x="1820872" y="0"/>
        <a:ext cx="5251489" cy="4064000"/>
      </dsp:txXfrm>
    </dsp:sp>
    <dsp:sp modelId="{FB931C9E-DA89-48E8-9A00-D2AF271EB718}">
      <dsp:nvSpPr>
        <dsp:cNvPr id="0" name=""/>
        <dsp:cNvSpPr/>
      </dsp:nvSpPr>
      <dsp:spPr>
        <a:xfrm>
          <a:off x="285745" y="1000134"/>
          <a:ext cx="1473851" cy="2038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87ABF-1147-4B3D-AE87-C6876EFDA0E6}">
      <dsp:nvSpPr>
        <dsp:cNvPr id="0" name=""/>
        <dsp:cNvSpPr/>
      </dsp:nvSpPr>
      <dsp:spPr>
        <a:xfrm>
          <a:off x="0" y="2452839"/>
          <a:ext cx="6096000" cy="1609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 dirty="0" smtClean="0"/>
            <a:t>Launch</a:t>
          </a:r>
          <a:endParaRPr lang="en-CA" sz="3000" kern="1200" dirty="0"/>
        </a:p>
      </dsp:txBody>
      <dsp:txXfrm>
        <a:off x="0" y="2452839"/>
        <a:ext cx="6096000" cy="869037"/>
      </dsp:txXfrm>
    </dsp:sp>
    <dsp:sp modelId="{EAE2FA07-137A-45F1-B7A1-87F2F19838ED}">
      <dsp:nvSpPr>
        <dsp:cNvPr id="0" name=""/>
        <dsp:cNvSpPr/>
      </dsp:nvSpPr>
      <dsp:spPr>
        <a:xfrm>
          <a:off x="29" y="3289689"/>
          <a:ext cx="4667249" cy="740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Supplies / Office Space</a:t>
          </a:r>
          <a:endParaRPr lang="en-CA" sz="2400" kern="1200" dirty="0"/>
        </a:p>
      </dsp:txBody>
      <dsp:txXfrm>
        <a:off x="29" y="3289689"/>
        <a:ext cx="4667249" cy="740290"/>
      </dsp:txXfrm>
    </dsp:sp>
    <dsp:sp modelId="{69D5EEE2-E5D1-4C7E-B8FF-4A4CFDEAAC0E}">
      <dsp:nvSpPr>
        <dsp:cNvPr id="0" name=""/>
        <dsp:cNvSpPr/>
      </dsp:nvSpPr>
      <dsp:spPr>
        <a:xfrm>
          <a:off x="4667279" y="3289689"/>
          <a:ext cx="1428691" cy="740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$2000	</a:t>
          </a:r>
          <a:endParaRPr lang="en-CA" sz="2400" kern="1200" dirty="0"/>
        </a:p>
      </dsp:txBody>
      <dsp:txXfrm>
        <a:off x="4667279" y="3289689"/>
        <a:ext cx="1428691" cy="740290"/>
      </dsp:txXfrm>
    </dsp:sp>
    <dsp:sp modelId="{2F740359-9D23-4A32-B0AA-17DA038A029B}">
      <dsp:nvSpPr>
        <dsp:cNvPr id="0" name=""/>
        <dsp:cNvSpPr/>
      </dsp:nvSpPr>
      <dsp:spPr>
        <a:xfrm rot="10800000">
          <a:off x="0" y="1832"/>
          <a:ext cx="6096000" cy="24751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 dirty="0" smtClean="0"/>
            <a:t>Planning</a:t>
          </a:r>
          <a:endParaRPr lang="en-CA" sz="3000" kern="1200" dirty="0"/>
        </a:p>
      </dsp:txBody>
      <dsp:txXfrm rot="-10800000">
        <a:off x="0" y="1832"/>
        <a:ext cx="6096000" cy="868776"/>
      </dsp:txXfrm>
    </dsp:sp>
    <dsp:sp modelId="{8BA7A0DD-1F4F-4254-92BC-44E24DC31147}">
      <dsp:nvSpPr>
        <dsp:cNvPr id="0" name=""/>
        <dsp:cNvSpPr/>
      </dsp:nvSpPr>
      <dsp:spPr>
        <a:xfrm>
          <a:off x="29" y="870609"/>
          <a:ext cx="4667249" cy="740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Business Cards / Webpage / Contracts </a:t>
          </a:r>
          <a:endParaRPr lang="en-CA" sz="2400" kern="1200" dirty="0"/>
        </a:p>
      </dsp:txBody>
      <dsp:txXfrm>
        <a:off x="29" y="870609"/>
        <a:ext cx="4667249" cy="740068"/>
      </dsp:txXfrm>
    </dsp:sp>
    <dsp:sp modelId="{E9369B4D-8B42-4E24-8591-490E233CD073}">
      <dsp:nvSpPr>
        <dsp:cNvPr id="0" name=""/>
        <dsp:cNvSpPr/>
      </dsp:nvSpPr>
      <dsp:spPr>
        <a:xfrm>
          <a:off x="4667279" y="870609"/>
          <a:ext cx="1428691" cy="740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$2500</a:t>
          </a:r>
          <a:endParaRPr lang="en-CA" sz="2400" kern="1200" dirty="0"/>
        </a:p>
      </dsp:txBody>
      <dsp:txXfrm>
        <a:off x="4667279" y="870609"/>
        <a:ext cx="1428691" cy="740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2C4B6-1FCC-4578-9793-966E5EAC942F}">
      <dsp:nvSpPr>
        <dsp:cNvPr id="0" name=""/>
        <dsp:cNvSpPr/>
      </dsp:nvSpPr>
      <dsp:spPr>
        <a:xfrm>
          <a:off x="0" y="0"/>
          <a:ext cx="6096000" cy="40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6500" kern="1200" dirty="0" smtClean="0"/>
            <a:t>Planning</a:t>
          </a:r>
          <a:endParaRPr lang="en-CA" sz="6500" kern="1200" dirty="0"/>
        </a:p>
      </dsp:txBody>
      <dsp:txXfrm>
        <a:off x="0" y="0"/>
        <a:ext cx="6096000" cy="2194560"/>
      </dsp:txXfrm>
    </dsp:sp>
    <dsp:sp modelId="{27785827-B66A-42D7-8549-3AE9BDF49D29}">
      <dsp:nvSpPr>
        <dsp:cNvPr id="0" name=""/>
        <dsp:cNvSpPr/>
      </dsp:nvSpPr>
      <dsp:spPr>
        <a:xfrm>
          <a:off x="2976" y="2113280"/>
          <a:ext cx="2030015" cy="1869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Business Cards / Webpage / Contracts </a:t>
          </a:r>
          <a:endParaRPr lang="en-CA" sz="2800" kern="1200" dirty="0"/>
        </a:p>
      </dsp:txBody>
      <dsp:txXfrm>
        <a:off x="2976" y="2113280"/>
        <a:ext cx="2030015" cy="1869440"/>
      </dsp:txXfrm>
    </dsp:sp>
    <dsp:sp modelId="{B6A9B92E-BCA7-4233-A51B-E4E86E9FC7DE}">
      <dsp:nvSpPr>
        <dsp:cNvPr id="0" name=""/>
        <dsp:cNvSpPr/>
      </dsp:nvSpPr>
      <dsp:spPr>
        <a:xfrm>
          <a:off x="2032992" y="2113280"/>
          <a:ext cx="2030015" cy="1869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Cost = $2500</a:t>
          </a:r>
          <a:endParaRPr lang="en-CA" sz="2800" kern="1200" dirty="0"/>
        </a:p>
      </dsp:txBody>
      <dsp:txXfrm>
        <a:off x="2032992" y="2113280"/>
        <a:ext cx="2030015" cy="1869440"/>
      </dsp:txXfrm>
    </dsp:sp>
    <dsp:sp modelId="{83C36A78-4627-402C-BC60-879093F5D1EF}">
      <dsp:nvSpPr>
        <dsp:cNvPr id="0" name=""/>
        <dsp:cNvSpPr/>
      </dsp:nvSpPr>
      <dsp:spPr>
        <a:xfrm>
          <a:off x="4063007" y="2113280"/>
          <a:ext cx="2030015" cy="1869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Sales =  $1000	</a:t>
          </a:r>
          <a:endParaRPr lang="en-CA" sz="2800" kern="1200" dirty="0"/>
        </a:p>
      </dsp:txBody>
      <dsp:txXfrm>
        <a:off x="4063007" y="2113280"/>
        <a:ext cx="2030015" cy="186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33DCD-CFA0-4172-84C2-10E690353C1E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C653B-2BB8-4BAD-B367-885FEC1F41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758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C653B-2BB8-4BAD-B367-885FEC1F416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206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4F97-3563-48B0-8E1F-C236B90A0D01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8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1BAC-190B-436F-9D86-001B36FB187E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7E8DCC4B-7142-4002-BA81-650EB494D8F0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4F21-BEBB-4030-AC1A-BAC48440AA9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00BB-A280-4659-ABC5-6A456629D0A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5264E6-EEB9-4D5E-8A56-616D43AC2FED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11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BE30-9155-4021-A28D-F0A42FA1D96E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8CFC-34CF-49ED-AD6C-4523F23BEB02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1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E4FB-631E-4FCB-ACD3-B337763B7B98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9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ECC-1470-4082-840F-74DF8CF0A6F7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8E2-689F-426A-AEDA-329B80B67BEF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21C0-B6A0-43F7-81B8-F97BB1818DB5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8F5C809-99F2-4124-97DB-FCF539586AA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75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7066"/>
            <a:ext cx="9144000" cy="8381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60" y="-735013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en-CA" sz="4800" b="1" i="1" dirty="0" smtClean="0">
                <a:solidFill>
                  <a:schemeClr val="tx1"/>
                </a:solidFill>
              </a:rPr>
              <a:t>Do You Need Investors?</a:t>
            </a:r>
            <a:endParaRPr lang="en-CA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596" y="448409"/>
            <a:ext cx="7272808" cy="125731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CA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‘Where to get the money?’ comes after ‘Do I need the money?’</a:t>
            </a:r>
            <a:endParaRPr lang="en-CA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Sales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44543791"/>
              </p:ext>
            </p:extLst>
          </p:nvPr>
        </p:nvGraphicFramePr>
        <p:xfrm>
          <a:off x="1524000" y="20716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4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3635549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CA" altLang="en-US" sz="2800" dirty="0" smtClean="0"/>
              <a:t>John Doe is excited to launch his Landscaping  business. He  is planning for courses and new equipment. John currently has savings of $5,000 to invest. Each sale is expected to generate $2000 in profit. In anticipation of the launch, he is projecting future investment requirements.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CA" altLang="en-US" sz="2800" dirty="0" smtClean="0"/>
              <a:t>Does he need investors?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1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Example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693733"/>
              </p:ext>
            </p:extLst>
          </p:nvPr>
        </p:nvGraphicFramePr>
        <p:xfrm>
          <a:off x="428625" y="2060848"/>
          <a:ext cx="8286749" cy="41989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19731"/>
                <a:gridCol w="1476666"/>
                <a:gridCol w="2011636"/>
                <a:gridCol w="1786738"/>
                <a:gridCol w="1491978"/>
              </a:tblGrid>
              <a:tr h="67066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/>
                        <a:t>Phase</a:t>
                      </a:r>
                      <a:endParaRPr lang="en-CA" sz="2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/>
                        <a:t>Timeframe</a:t>
                      </a:r>
                      <a:endParaRPr lang="en-CA" sz="2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/>
                        <a:t>Actions</a:t>
                      </a:r>
                      <a:endParaRPr lang="en-CA" sz="2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/>
                        <a:t>Cash</a:t>
                      </a:r>
                      <a:endParaRPr lang="en-CA" sz="2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/>
                        <a:t>Number of Sales</a:t>
                      </a:r>
                      <a:endParaRPr lang="en-CA" sz="2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0484">
                <a:tc gridSpan="3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706880" algn="ctr"/>
                          <a:tab pos="2428875" algn="l"/>
                        </a:tabLst>
                      </a:pPr>
                      <a:r>
                        <a:rPr lang="en-CA" sz="2200" dirty="0"/>
                        <a:t>Starting Position</a:t>
                      </a:r>
                      <a:endParaRPr lang="en-CA" sz="2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/>
                        <a:t>$5, 000</a:t>
                      </a:r>
                      <a:endParaRPr lang="en-CA" sz="2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/>
                        <a:t>0</a:t>
                      </a:r>
                      <a:endParaRPr lang="en-CA" sz="2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731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/>
                        <a:t>1 – Planning</a:t>
                      </a:r>
                      <a:endParaRPr lang="en-CA" sz="2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/>
                        <a:t>4 Months</a:t>
                      </a:r>
                      <a:endParaRPr lang="en-CA" sz="2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2200" dirty="0"/>
                        <a:t>Take landscape design certification course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2200" dirty="0"/>
                        <a:t>Rent equipment</a:t>
                      </a:r>
                      <a:endParaRPr lang="en-CA" sz="2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2200" dirty="0"/>
                        <a:t>$1500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2200" dirty="0"/>
                        <a:t>$5000</a:t>
                      </a:r>
                      <a:endParaRPr lang="en-CA" sz="2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/>
                        <a:t>0</a:t>
                      </a:r>
                      <a:endParaRPr lang="en-CA" sz="2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0484">
                <a:tc gridSpan="3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706880" algn="ctr"/>
                          <a:tab pos="2428875" algn="l"/>
                        </a:tabLst>
                      </a:pPr>
                      <a:r>
                        <a:rPr lang="en-CA" sz="2200"/>
                        <a:t>Pre-Launch Position</a:t>
                      </a:r>
                      <a:endParaRPr lang="en-CA" sz="2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/>
                        <a:t>$-1,500</a:t>
                      </a:r>
                      <a:endParaRPr lang="en-CA" sz="2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/>
                        <a:t>0</a:t>
                      </a:r>
                      <a:endParaRPr lang="en-CA" sz="2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59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Practice: Landscape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398303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CA" altLang="en-US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n-CA" altLang="en-US" sz="2800" dirty="0" smtClean="0"/>
              <a:t>Now think about his launch and growth stage.</a:t>
            </a:r>
          </a:p>
          <a:p>
            <a:pPr algn="ctr">
              <a:buFont typeface="Arial" panose="020B0604020202020204" pitchFamily="34" charset="0"/>
              <a:buNone/>
            </a:pPr>
            <a:endParaRPr lang="en-CA" altLang="en-US" sz="2800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n-CA" altLang="en-US" sz="2800" dirty="0" smtClean="0"/>
              <a:t>Does he need investors?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428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Practice: Landscape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007313"/>
              </p:ext>
            </p:extLst>
          </p:nvPr>
        </p:nvGraphicFramePr>
        <p:xfrm>
          <a:off x="428625" y="2143125"/>
          <a:ext cx="8286750" cy="37115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19238"/>
                <a:gridCol w="1476375"/>
                <a:gridCol w="2012950"/>
                <a:gridCol w="1785937"/>
                <a:gridCol w="1492250"/>
              </a:tblGrid>
              <a:tr h="1392238">
                <a:tc>
                  <a:txBody>
                    <a:bodyPr/>
                    <a:lstStyle>
                      <a:lvl1pPr indent="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– Launch</a:t>
                      </a:r>
                      <a:endParaRPr kumimoji="0" lang="en-CA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Months</a:t>
                      </a:r>
                      <a:endParaRPr kumimoji="0" lang="en-CA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Advertising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Hire assistant</a:t>
                      </a:r>
                      <a:endParaRPr kumimoji="0" lang="en-CA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en-CA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$4000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en-CA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$6000</a:t>
                      </a:r>
                      <a:endParaRPr kumimoji="0" lang="en-C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</a:p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For total of $6,000</a:t>
                      </a:r>
                      <a:endParaRPr kumimoji="0" lang="en-C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3550">
                <a:tc gridSpan="3">
                  <a:txBody>
                    <a:bodyPr/>
                    <a:lstStyle>
                      <a:lvl1pPr indent="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1706563" algn="ctr"/>
                          <a:tab pos="24288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1706563" algn="ctr"/>
                          <a:tab pos="2428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1706563" algn="ctr"/>
                          <a:tab pos="2428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1706563" algn="ctr"/>
                          <a:tab pos="2428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1706563" algn="ctr"/>
                          <a:tab pos="2428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06563" algn="ctr"/>
                          <a:tab pos="2428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06563" algn="ctr"/>
                          <a:tab pos="2428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06563" algn="ctr"/>
                          <a:tab pos="2428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06563" algn="ctr"/>
                          <a:tab pos="2428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6563" algn="ctr"/>
                          <a:tab pos="2428875" algn="l"/>
                        </a:tabLst>
                      </a:pPr>
                      <a:r>
                        <a:rPr kumimoji="0" lang="en-CA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Post-Launch Position</a:t>
                      </a:r>
                      <a:endParaRPr kumimoji="0" lang="en-CA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indent="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-$5,500</a:t>
                      </a:r>
                      <a:endParaRPr kumimoji="0" lang="en-CA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C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1392238">
                <a:tc>
                  <a:txBody>
                    <a:bodyPr/>
                    <a:lstStyle>
                      <a:lvl1pPr indent="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– Growth</a:t>
                      </a:r>
                      <a:endParaRPr kumimoji="0" lang="en-C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Year</a:t>
                      </a:r>
                      <a:endParaRPr kumimoji="0" lang="en-C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Hire staff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Continue Advertising</a:t>
                      </a:r>
                      <a:endParaRPr kumimoji="0" lang="en-C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en-CA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$10,000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en-CA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$4000</a:t>
                      </a:r>
                      <a:endParaRPr kumimoji="0" lang="en-CA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for total of $30,000</a:t>
                      </a:r>
                      <a:endParaRPr kumimoji="0" lang="en-CA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3550">
                <a:tc gridSpan="3">
                  <a:txBody>
                    <a:bodyPr/>
                    <a:lstStyle>
                      <a:lvl1pPr indent="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Post-Growth Position</a:t>
                      </a:r>
                      <a:endParaRPr kumimoji="0" lang="en-C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indent="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$10,500</a:t>
                      </a:r>
                      <a:endParaRPr kumimoji="0" lang="en-C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CA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87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Practice: Landscape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457200" y="2071689"/>
            <a:ext cx="8229600" cy="3768724"/>
          </a:xfrm>
        </p:spPr>
        <p:txBody>
          <a:bodyPr>
            <a:noAutofit/>
          </a:bodyPr>
          <a:lstStyle/>
          <a:p>
            <a:r>
              <a:rPr lang="en-CA" altLang="en-US" sz="3200" dirty="0" smtClean="0"/>
              <a:t>John learns that he will need to obtain additional financing to fund the Planning and Launch phases of the business.  </a:t>
            </a:r>
          </a:p>
          <a:p>
            <a:r>
              <a:rPr lang="en-CA" altLang="en-US" sz="3200" dirty="0" smtClean="0"/>
              <a:t>John can see that for his overall business to be successful, he needs to be working on acquiring $5,500 worth of financing at a minimum, or his business will not be successful.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00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CA" dirty="0"/>
              <a:t>Ignoring cash flow because you don’t think it’s important.</a:t>
            </a:r>
          </a:p>
          <a:p>
            <a:pPr lvl="0"/>
            <a:r>
              <a:rPr lang="en-CA" dirty="0"/>
              <a:t>Not thinking ahead on how you will get funding, if you eventually need. No matter how many months or years it may be, always develop a plan just in case.</a:t>
            </a:r>
          </a:p>
          <a:p>
            <a:pPr lvl="0"/>
            <a:r>
              <a:rPr lang="en-CA" dirty="0"/>
              <a:t>Thinking that your personal credit score has little to do with whether you get a bank loan.</a:t>
            </a:r>
          </a:p>
          <a:p>
            <a:pPr lvl="0"/>
            <a:r>
              <a:rPr lang="en-CA" dirty="0"/>
              <a:t>Looking for investors at the very last minute.</a:t>
            </a:r>
          </a:p>
          <a:p>
            <a:pPr lvl="0"/>
            <a:r>
              <a:rPr lang="en-CA" dirty="0"/>
              <a:t>Using only a single investor and putting all your eggs in one basket. </a:t>
            </a:r>
          </a:p>
          <a:p>
            <a:pPr lvl="0"/>
            <a:r>
              <a:rPr lang="en-CA" dirty="0"/>
              <a:t>Incurring all of the expenses upfront even when you can hold off on some.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CA" dirty="0"/>
              <a:t>Figure our if you need funding</a:t>
            </a:r>
          </a:p>
          <a:p>
            <a:pPr>
              <a:buFont typeface="Arial" charset="0"/>
              <a:buChar char="•"/>
              <a:defRPr/>
            </a:pPr>
            <a:r>
              <a:rPr lang="en-CA" dirty="0"/>
              <a:t>Figure out what type you need (Contracts for Investors)</a:t>
            </a:r>
          </a:p>
          <a:p>
            <a:pPr>
              <a:buFont typeface="Arial" charset="0"/>
              <a:buChar char="•"/>
              <a:defRPr/>
            </a:pPr>
            <a:r>
              <a:rPr lang="en-CA" dirty="0"/>
              <a:t>Begin facilitating that relationship</a:t>
            </a:r>
          </a:p>
          <a:p>
            <a:pPr>
              <a:buFont typeface="Arial" charset="0"/>
              <a:buChar char="•"/>
              <a:defRPr/>
            </a:pPr>
            <a:r>
              <a:rPr lang="en-CA" dirty="0"/>
              <a:t>Try and have options</a:t>
            </a:r>
          </a:p>
          <a:p>
            <a:pPr>
              <a:buFont typeface="Arial" charset="0"/>
              <a:buChar char="•"/>
              <a:defRPr/>
            </a:pPr>
            <a:r>
              <a:rPr lang="en-CA" dirty="0"/>
              <a:t>Prepare to negotiate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71219" y="1872208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/>
          <a:lstStyle/>
          <a:p>
            <a:r>
              <a:rPr lang="en-CA" altLang="en-US" dirty="0"/>
              <a:t>Types of Businesses Looking For Financing</a:t>
            </a:r>
          </a:p>
          <a:p>
            <a:r>
              <a:rPr lang="en-CA" altLang="en-US" dirty="0"/>
              <a:t>Business stages &amp; timing</a:t>
            </a:r>
          </a:p>
          <a:p>
            <a:r>
              <a:rPr lang="en-CA" altLang="en-US" dirty="0"/>
              <a:t>Cash required for each </a:t>
            </a:r>
            <a:r>
              <a:rPr lang="en-CA" altLang="en-US" dirty="0" smtClean="0"/>
              <a:t>stage</a:t>
            </a:r>
            <a:endParaRPr lang="en-CA" altLang="en-US" dirty="0"/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/>
              <a:t>Choose the right investors and communicate effectively with them. 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32403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Choose the right investors and communicate effectively with them. 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99189"/>
            <a:ext cx="5017740" cy="334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  <a:defRPr/>
            </a:pPr>
            <a:r>
              <a:rPr lang="en-CA" sz="4000" b="1" dirty="0">
                <a:solidFill>
                  <a:schemeClr val="bg2">
                    <a:lumMod val="50000"/>
                  </a:schemeClr>
                </a:solidFill>
              </a:rPr>
              <a:t>You need investors if you need more cash than you have.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99381"/>
            <a:ext cx="3024336" cy="4525963"/>
          </a:xfrm>
        </p:spPr>
        <p:txBody>
          <a:bodyPr>
            <a:normAutofit/>
          </a:bodyPr>
          <a:lstStyle/>
          <a:p>
            <a:r>
              <a:rPr lang="en-CA" altLang="en-US" dirty="0"/>
              <a:t>Types of Businesses Looking For Financing</a:t>
            </a:r>
          </a:p>
          <a:p>
            <a:r>
              <a:rPr lang="en-CA" altLang="en-US" dirty="0"/>
              <a:t>Business </a:t>
            </a:r>
            <a:r>
              <a:rPr lang="en-CA" altLang="en-US" dirty="0" smtClean="0"/>
              <a:t>stages &amp; timing</a:t>
            </a:r>
            <a:endParaRPr lang="en-CA" altLang="en-US" dirty="0"/>
          </a:p>
          <a:p>
            <a:r>
              <a:rPr lang="en-CA" altLang="en-US" dirty="0"/>
              <a:t>Cash required for each stage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77665"/>
            <a:ext cx="4572000" cy="238378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7517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3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 eaLnBrk="1" hangingPunct="1"/>
            <a:endParaRPr lang="en-CA" altLang="en-US" dirty="0" smtClean="0"/>
          </a:p>
          <a:p>
            <a:r>
              <a:rPr lang="en-CA" altLang="en-US" sz="3200" dirty="0" smtClean="0"/>
              <a:t>No Chance Financing</a:t>
            </a:r>
          </a:p>
          <a:p>
            <a:r>
              <a:rPr lang="en-CA" altLang="en-US" sz="3200" dirty="0" smtClean="0"/>
              <a:t>Too Late Financing</a:t>
            </a:r>
          </a:p>
          <a:p>
            <a:r>
              <a:rPr lang="en-CA" altLang="en-US" sz="3200" dirty="0" smtClean="0"/>
              <a:t>No Reason Financing</a:t>
            </a:r>
          </a:p>
          <a:p>
            <a:r>
              <a:rPr lang="en-CA" altLang="en-US" sz="3200" dirty="0" smtClean="0"/>
              <a:t>No Needing Financing</a:t>
            </a:r>
          </a:p>
          <a:p>
            <a:r>
              <a:rPr lang="en-CA" altLang="en-US" sz="3200" dirty="0" smtClean="0"/>
              <a:t>Financed</a:t>
            </a:r>
          </a:p>
          <a:p>
            <a:pPr eaLnBrk="1" hangingPunct="1"/>
            <a:endParaRPr lang="en-CA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dirty="0" smtClean="0"/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CA" altLang="en-US" dirty="0" smtClean="0"/>
              <a:t>Types of Businesses Looking For Financing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86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Phase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0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Timeframe</a:t>
            </a:r>
          </a:p>
        </p:txBody>
      </p:sp>
      <p:pic>
        <p:nvPicPr>
          <p:cNvPr id="9219" name="Picture 4" descr="C:\Users\Owner\AppData\Local\Microsoft\Windows\Temporary Internet Files\Content.IE5\Q47BOSLN\MCj0432602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857375"/>
            <a:ext cx="42005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7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Action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071538" y="2000240"/>
          <a:ext cx="70723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0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Cash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2326944"/>
              </p:ext>
            </p:extLst>
          </p:nvPr>
        </p:nvGraphicFramePr>
        <p:xfrm>
          <a:off x="1500166" y="22453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87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368</TotalTime>
  <Words>606</Words>
  <Application>Microsoft Office PowerPoint</Application>
  <PresentationFormat>On-screen Show (4:3)</PresentationFormat>
  <Paragraphs>140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Wingdings</vt:lpstr>
      <vt:lpstr>Banded</vt:lpstr>
      <vt:lpstr>Do You Need Investors?</vt:lpstr>
      <vt:lpstr>The Goal</vt:lpstr>
      <vt:lpstr>Key Points</vt:lpstr>
      <vt:lpstr>Worksheet</vt:lpstr>
      <vt:lpstr>Types of Businesses Looking For Financing</vt:lpstr>
      <vt:lpstr>Phase</vt:lpstr>
      <vt:lpstr>Timeframe</vt:lpstr>
      <vt:lpstr>Action</vt:lpstr>
      <vt:lpstr>Cash</vt:lpstr>
      <vt:lpstr>Sales</vt:lpstr>
      <vt:lpstr>Example</vt:lpstr>
      <vt:lpstr>Example</vt:lpstr>
      <vt:lpstr>Practice: Landscape</vt:lpstr>
      <vt:lpstr>Practice: Landscape</vt:lpstr>
      <vt:lpstr>Practice: Landscape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70</cp:revision>
  <dcterms:created xsi:type="dcterms:W3CDTF">2009-12-07T18:18:58Z</dcterms:created>
  <dcterms:modified xsi:type="dcterms:W3CDTF">2018-09-18T21:12:34Z</dcterms:modified>
</cp:coreProperties>
</file>