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18" r:id="rId3"/>
    <p:sldId id="267" r:id="rId4"/>
    <p:sldId id="257" r:id="rId5"/>
    <p:sldId id="287" r:id="rId6"/>
    <p:sldId id="319" r:id="rId7"/>
    <p:sldId id="320" r:id="rId8"/>
    <p:sldId id="321" r:id="rId9"/>
    <p:sldId id="322" r:id="rId10"/>
    <p:sldId id="324" r:id="rId11"/>
    <p:sldId id="325" r:id="rId12"/>
    <p:sldId id="273" r:id="rId13"/>
    <p:sldId id="263" r:id="rId14"/>
    <p:sldId id="277" r:id="rId15"/>
    <p:sldId id="276" r:id="rId16"/>
    <p:sldId id="28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DD5725-D7D6-427A-BDA5-7007DBD4456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D548A15-89DC-4BF1-BD46-1F4780C1B3D4}">
      <dgm:prSet phldrT="[Text]"/>
      <dgm:spPr/>
      <dgm:t>
        <a:bodyPr/>
        <a:lstStyle/>
        <a:p>
          <a:r>
            <a:rPr lang="en-CA" dirty="0" smtClean="0"/>
            <a:t>Before</a:t>
          </a:r>
          <a:endParaRPr lang="en-CA" dirty="0"/>
        </a:p>
      </dgm:t>
    </dgm:pt>
    <dgm:pt modelId="{53CBC6C9-6C8D-422B-B867-FD0A297324E4}" type="parTrans" cxnId="{C8226E97-B698-4011-B7BB-89F27CDB44FD}">
      <dgm:prSet/>
      <dgm:spPr/>
      <dgm:t>
        <a:bodyPr/>
        <a:lstStyle/>
        <a:p>
          <a:endParaRPr lang="en-CA"/>
        </a:p>
      </dgm:t>
    </dgm:pt>
    <dgm:pt modelId="{1E91B40D-3AD6-47AE-8BD4-1DF3549D8266}" type="sibTrans" cxnId="{C8226E97-B698-4011-B7BB-89F27CDB44FD}">
      <dgm:prSet/>
      <dgm:spPr/>
      <dgm:t>
        <a:bodyPr/>
        <a:lstStyle/>
        <a:p>
          <a:endParaRPr lang="en-CA"/>
        </a:p>
      </dgm:t>
    </dgm:pt>
    <dgm:pt modelId="{7CC732E1-F4A6-49AE-881A-7545502101FC}">
      <dgm:prSet phldrT="[Text]"/>
      <dgm:spPr/>
      <dgm:t>
        <a:bodyPr/>
        <a:lstStyle/>
        <a:p>
          <a:r>
            <a:rPr lang="en-CA" dirty="0" smtClean="0"/>
            <a:t>During</a:t>
          </a:r>
          <a:endParaRPr lang="en-CA" dirty="0"/>
        </a:p>
      </dgm:t>
    </dgm:pt>
    <dgm:pt modelId="{45601B99-D2A2-4398-A821-317E21C17BC5}" type="parTrans" cxnId="{46BD6345-C58F-4407-9E44-1FF0A9F14FD2}">
      <dgm:prSet/>
      <dgm:spPr/>
      <dgm:t>
        <a:bodyPr/>
        <a:lstStyle/>
        <a:p>
          <a:endParaRPr lang="en-CA"/>
        </a:p>
      </dgm:t>
    </dgm:pt>
    <dgm:pt modelId="{B71DB1C9-23F9-4EF7-8EB7-A187C708A7CF}" type="sibTrans" cxnId="{46BD6345-C58F-4407-9E44-1FF0A9F14FD2}">
      <dgm:prSet/>
      <dgm:spPr/>
      <dgm:t>
        <a:bodyPr/>
        <a:lstStyle/>
        <a:p>
          <a:endParaRPr lang="en-CA"/>
        </a:p>
      </dgm:t>
    </dgm:pt>
    <dgm:pt modelId="{BBBBD72B-E5FF-4BBC-989B-B50F880DCD98}">
      <dgm:prSet phldrT="[Text]"/>
      <dgm:spPr/>
      <dgm:t>
        <a:bodyPr/>
        <a:lstStyle/>
        <a:p>
          <a:r>
            <a:rPr lang="en-CA" dirty="0" smtClean="0"/>
            <a:t>After</a:t>
          </a:r>
          <a:endParaRPr lang="en-CA" dirty="0"/>
        </a:p>
      </dgm:t>
    </dgm:pt>
    <dgm:pt modelId="{534A9D38-A458-49DC-8B25-F8B87C41DAA5}" type="parTrans" cxnId="{1845EDC9-5674-4AC3-8695-3A31F5243B5B}">
      <dgm:prSet/>
      <dgm:spPr/>
      <dgm:t>
        <a:bodyPr/>
        <a:lstStyle/>
        <a:p>
          <a:endParaRPr lang="en-CA"/>
        </a:p>
      </dgm:t>
    </dgm:pt>
    <dgm:pt modelId="{966914D8-8DC4-436A-8B46-5A29B26994D7}" type="sibTrans" cxnId="{1845EDC9-5674-4AC3-8695-3A31F5243B5B}">
      <dgm:prSet/>
      <dgm:spPr/>
      <dgm:t>
        <a:bodyPr/>
        <a:lstStyle/>
        <a:p>
          <a:endParaRPr lang="en-CA"/>
        </a:p>
      </dgm:t>
    </dgm:pt>
    <dgm:pt modelId="{FA5E2809-8547-470B-8AD6-55316498D3F2}" type="pres">
      <dgm:prSet presAssocID="{ABDD5725-D7D6-427A-BDA5-7007DBD44562}" presName="CompostProcess" presStyleCnt="0">
        <dgm:presLayoutVars>
          <dgm:dir/>
          <dgm:resizeHandles val="exact"/>
        </dgm:presLayoutVars>
      </dgm:prSet>
      <dgm:spPr/>
    </dgm:pt>
    <dgm:pt modelId="{A9D9C052-5339-4DCA-9790-221E03B69488}" type="pres">
      <dgm:prSet presAssocID="{ABDD5725-D7D6-427A-BDA5-7007DBD44562}" presName="arrow" presStyleLbl="bgShp" presStyleIdx="0" presStyleCnt="1"/>
      <dgm:spPr/>
    </dgm:pt>
    <dgm:pt modelId="{C96ABC00-273D-42A0-A604-80FEDDE2DC42}" type="pres">
      <dgm:prSet presAssocID="{ABDD5725-D7D6-427A-BDA5-7007DBD44562}" presName="linearProcess" presStyleCnt="0"/>
      <dgm:spPr/>
    </dgm:pt>
    <dgm:pt modelId="{8FE8F9C5-C5FF-4749-B34E-06537F1129F8}" type="pres">
      <dgm:prSet presAssocID="{DD548A15-89DC-4BF1-BD46-1F4780C1B3D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20C5EB2-58BE-4066-AAD7-87E7B15BA4AB}" type="pres">
      <dgm:prSet presAssocID="{1E91B40D-3AD6-47AE-8BD4-1DF3549D8266}" presName="sibTrans" presStyleCnt="0"/>
      <dgm:spPr/>
    </dgm:pt>
    <dgm:pt modelId="{19256E93-CD21-4ABA-A0BA-11DB1F451F6D}" type="pres">
      <dgm:prSet presAssocID="{7CC732E1-F4A6-49AE-881A-7545502101F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7372519-36F1-4423-9AA4-C060501B8072}" type="pres">
      <dgm:prSet presAssocID="{B71DB1C9-23F9-4EF7-8EB7-A187C708A7CF}" presName="sibTrans" presStyleCnt="0"/>
      <dgm:spPr/>
    </dgm:pt>
    <dgm:pt modelId="{CC772445-3C4E-4886-9F96-E710639B0462}" type="pres">
      <dgm:prSet presAssocID="{BBBBD72B-E5FF-4BBC-989B-B50F880DCD9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1845EDC9-5674-4AC3-8695-3A31F5243B5B}" srcId="{ABDD5725-D7D6-427A-BDA5-7007DBD44562}" destId="{BBBBD72B-E5FF-4BBC-989B-B50F880DCD98}" srcOrd="2" destOrd="0" parTransId="{534A9D38-A458-49DC-8B25-F8B87C41DAA5}" sibTransId="{966914D8-8DC4-436A-8B46-5A29B26994D7}"/>
    <dgm:cxn modelId="{1C3E5AE9-1A93-4340-B700-2B316035A53D}" type="presOf" srcId="{7CC732E1-F4A6-49AE-881A-7545502101FC}" destId="{19256E93-CD21-4ABA-A0BA-11DB1F451F6D}" srcOrd="0" destOrd="0" presId="urn:microsoft.com/office/officeart/2005/8/layout/hProcess9"/>
    <dgm:cxn modelId="{B37D60E0-D0DC-496D-A66B-7335B9705F81}" type="presOf" srcId="{DD548A15-89DC-4BF1-BD46-1F4780C1B3D4}" destId="{8FE8F9C5-C5FF-4749-B34E-06537F1129F8}" srcOrd="0" destOrd="0" presId="urn:microsoft.com/office/officeart/2005/8/layout/hProcess9"/>
    <dgm:cxn modelId="{C8226E97-B698-4011-B7BB-89F27CDB44FD}" srcId="{ABDD5725-D7D6-427A-BDA5-7007DBD44562}" destId="{DD548A15-89DC-4BF1-BD46-1F4780C1B3D4}" srcOrd="0" destOrd="0" parTransId="{53CBC6C9-6C8D-422B-B867-FD0A297324E4}" sibTransId="{1E91B40D-3AD6-47AE-8BD4-1DF3549D8266}"/>
    <dgm:cxn modelId="{46BD6345-C58F-4407-9E44-1FF0A9F14FD2}" srcId="{ABDD5725-D7D6-427A-BDA5-7007DBD44562}" destId="{7CC732E1-F4A6-49AE-881A-7545502101FC}" srcOrd="1" destOrd="0" parTransId="{45601B99-D2A2-4398-A821-317E21C17BC5}" sibTransId="{B71DB1C9-23F9-4EF7-8EB7-A187C708A7CF}"/>
    <dgm:cxn modelId="{910D567D-5156-4B00-BA78-3EE7FEFB4A69}" type="presOf" srcId="{BBBBD72B-E5FF-4BBC-989B-B50F880DCD98}" destId="{CC772445-3C4E-4886-9F96-E710639B0462}" srcOrd="0" destOrd="0" presId="urn:microsoft.com/office/officeart/2005/8/layout/hProcess9"/>
    <dgm:cxn modelId="{214F74B0-9BA9-4048-8B47-DE67B6206F23}" type="presOf" srcId="{ABDD5725-D7D6-427A-BDA5-7007DBD44562}" destId="{FA5E2809-8547-470B-8AD6-55316498D3F2}" srcOrd="0" destOrd="0" presId="urn:microsoft.com/office/officeart/2005/8/layout/hProcess9"/>
    <dgm:cxn modelId="{2B68EBA5-75B2-43CF-9951-477E3F57340F}" type="presParOf" srcId="{FA5E2809-8547-470B-8AD6-55316498D3F2}" destId="{A9D9C052-5339-4DCA-9790-221E03B69488}" srcOrd="0" destOrd="0" presId="urn:microsoft.com/office/officeart/2005/8/layout/hProcess9"/>
    <dgm:cxn modelId="{8A06B11C-87D9-46AE-B169-10D99C65053C}" type="presParOf" srcId="{FA5E2809-8547-470B-8AD6-55316498D3F2}" destId="{C96ABC00-273D-42A0-A604-80FEDDE2DC42}" srcOrd="1" destOrd="0" presId="urn:microsoft.com/office/officeart/2005/8/layout/hProcess9"/>
    <dgm:cxn modelId="{82399A2E-2922-47EE-82CD-BB82815666C9}" type="presParOf" srcId="{C96ABC00-273D-42A0-A604-80FEDDE2DC42}" destId="{8FE8F9C5-C5FF-4749-B34E-06537F1129F8}" srcOrd="0" destOrd="0" presId="urn:microsoft.com/office/officeart/2005/8/layout/hProcess9"/>
    <dgm:cxn modelId="{F4ABC938-C513-4CCD-817D-053C3A90B985}" type="presParOf" srcId="{C96ABC00-273D-42A0-A604-80FEDDE2DC42}" destId="{020C5EB2-58BE-4066-AAD7-87E7B15BA4AB}" srcOrd="1" destOrd="0" presId="urn:microsoft.com/office/officeart/2005/8/layout/hProcess9"/>
    <dgm:cxn modelId="{B030C29C-6DFE-4CCC-90FE-6EF09CFF9D79}" type="presParOf" srcId="{C96ABC00-273D-42A0-A604-80FEDDE2DC42}" destId="{19256E93-CD21-4ABA-A0BA-11DB1F451F6D}" srcOrd="2" destOrd="0" presId="urn:microsoft.com/office/officeart/2005/8/layout/hProcess9"/>
    <dgm:cxn modelId="{08BE89E5-2316-419A-ADBE-ED50CAB58682}" type="presParOf" srcId="{C96ABC00-273D-42A0-A604-80FEDDE2DC42}" destId="{A7372519-36F1-4423-9AA4-C060501B8072}" srcOrd="3" destOrd="0" presId="urn:microsoft.com/office/officeart/2005/8/layout/hProcess9"/>
    <dgm:cxn modelId="{E940BCA9-E103-45D7-BB75-01BB9C272F47}" type="presParOf" srcId="{C96ABC00-273D-42A0-A604-80FEDDE2DC42}" destId="{CC772445-3C4E-4886-9F96-E710639B046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488EA9-9F85-4379-B259-63BCEDE46CB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0A85D6E0-0563-4721-9FE2-0B07395F05CC}">
      <dgm:prSet phldrT="[Text]"/>
      <dgm:spPr/>
      <dgm:t>
        <a:bodyPr/>
        <a:lstStyle/>
        <a:p>
          <a:r>
            <a:rPr lang="en-CA" dirty="0" smtClean="0"/>
            <a:t>Before</a:t>
          </a:r>
          <a:endParaRPr lang="en-CA" dirty="0"/>
        </a:p>
      </dgm:t>
    </dgm:pt>
    <dgm:pt modelId="{019902C0-B285-463D-A6D8-75BFBF144024}" type="parTrans" cxnId="{2B6558F6-7AE2-43B0-B327-0E117629F107}">
      <dgm:prSet/>
      <dgm:spPr/>
      <dgm:t>
        <a:bodyPr/>
        <a:lstStyle/>
        <a:p>
          <a:endParaRPr lang="en-CA"/>
        </a:p>
      </dgm:t>
    </dgm:pt>
    <dgm:pt modelId="{5540E040-1F83-4074-81CA-192A6B752B54}" type="sibTrans" cxnId="{2B6558F6-7AE2-43B0-B327-0E117629F107}">
      <dgm:prSet/>
      <dgm:spPr/>
      <dgm:t>
        <a:bodyPr/>
        <a:lstStyle/>
        <a:p>
          <a:endParaRPr lang="en-CA"/>
        </a:p>
      </dgm:t>
    </dgm:pt>
    <dgm:pt modelId="{74EAB4C4-848D-4ED1-A920-40A1F888F6E5}">
      <dgm:prSet phldrT="[Text]"/>
      <dgm:spPr/>
      <dgm:t>
        <a:bodyPr/>
        <a:lstStyle/>
        <a:p>
          <a:endParaRPr lang="en-CA" dirty="0"/>
        </a:p>
      </dgm:t>
    </dgm:pt>
    <dgm:pt modelId="{5EC78888-64C2-4084-857D-B8BBB5593674}" type="parTrans" cxnId="{4DE86773-8D2F-4127-AFE9-881DB29B004A}">
      <dgm:prSet/>
      <dgm:spPr/>
      <dgm:t>
        <a:bodyPr/>
        <a:lstStyle/>
        <a:p>
          <a:endParaRPr lang="en-CA"/>
        </a:p>
      </dgm:t>
    </dgm:pt>
    <dgm:pt modelId="{4DCDA2C2-A3D6-4000-A53D-55FF2AA40599}" type="sibTrans" cxnId="{4DE86773-8D2F-4127-AFE9-881DB29B004A}">
      <dgm:prSet/>
      <dgm:spPr/>
      <dgm:t>
        <a:bodyPr/>
        <a:lstStyle/>
        <a:p>
          <a:endParaRPr lang="en-CA"/>
        </a:p>
      </dgm:t>
    </dgm:pt>
    <dgm:pt modelId="{3C24A27C-1BA9-4C46-8673-14FD0AC89AE8}">
      <dgm:prSet phldrT="[Text]"/>
      <dgm:spPr/>
      <dgm:t>
        <a:bodyPr/>
        <a:lstStyle/>
        <a:p>
          <a:endParaRPr lang="en-CA" dirty="0"/>
        </a:p>
      </dgm:t>
    </dgm:pt>
    <dgm:pt modelId="{E4CD215D-D942-4001-ADC0-9BC75717E57F}" type="parTrans" cxnId="{8F00F60A-2BFF-4E17-A01F-50CFA6BE528F}">
      <dgm:prSet/>
      <dgm:spPr/>
      <dgm:t>
        <a:bodyPr/>
        <a:lstStyle/>
        <a:p>
          <a:endParaRPr lang="en-CA"/>
        </a:p>
      </dgm:t>
    </dgm:pt>
    <dgm:pt modelId="{EEB5E0B3-2756-4EC6-91A7-E86560EEFEFC}" type="sibTrans" cxnId="{8F00F60A-2BFF-4E17-A01F-50CFA6BE528F}">
      <dgm:prSet/>
      <dgm:spPr/>
      <dgm:t>
        <a:bodyPr/>
        <a:lstStyle/>
        <a:p>
          <a:endParaRPr lang="en-CA"/>
        </a:p>
      </dgm:t>
    </dgm:pt>
    <dgm:pt modelId="{7CD7D215-BAE7-4D08-859F-02BC3233C9E5}">
      <dgm:prSet phldrT="[Text]"/>
      <dgm:spPr/>
      <dgm:t>
        <a:bodyPr/>
        <a:lstStyle/>
        <a:p>
          <a:r>
            <a:rPr lang="en-CA" dirty="0" smtClean="0"/>
            <a:t>During</a:t>
          </a:r>
          <a:endParaRPr lang="en-CA" dirty="0"/>
        </a:p>
      </dgm:t>
    </dgm:pt>
    <dgm:pt modelId="{838DC933-B60B-474A-8E6B-F1FE5CF99C3E}" type="parTrans" cxnId="{7228AA69-1794-414A-98AF-3B99013B565A}">
      <dgm:prSet/>
      <dgm:spPr/>
      <dgm:t>
        <a:bodyPr/>
        <a:lstStyle/>
        <a:p>
          <a:endParaRPr lang="en-CA"/>
        </a:p>
      </dgm:t>
    </dgm:pt>
    <dgm:pt modelId="{40F57213-D1A1-4C19-8457-03E6616E0EC1}" type="sibTrans" cxnId="{7228AA69-1794-414A-98AF-3B99013B565A}">
      <dgm:prSet/>
      <dgm:spPr/>
      <dgm:t>
        <a:bodyPr/>
        <a:lstStyle/>
        <a:p>
          <a:endParaRPr lang="en-CA"/>
        </a:p>
      </dgm:t>
    </dgm:pt>
    <dgm:pt modelId="{FEE24347-EC2D-4BD1-858A-69236A28C6A5}">
      <dgm:prSet phldrT="[Text]"/>
      <dgm:spPr/>
      <dgm:t>
        <a:bodyPr/>
        <a:lstStyle/>
        <a:p>
          <a:endParaRPr lang="en-CA" dirty="0"/>
        </a:p>
      </dgm:t>
    </dgm:pt>
    <dgm:pt modelId="{DA9B7B7F-1F06-4563-8D2A-F9731CD2AD46}" type="parTrans" cxnId="{F0F6D227-4E1F-49B4-92AC-DABD2CBC828A}">
      <dgm:prSet/>
      <dgm:spPr/>
      <dgm:t>
        <a:bodyPr/>
        <a:lstStyle/>
        <a:p>
          <a:endParaRPr lang="en-CA"/>
        </a:p>
      </dgm:t>
    </dgm:pt>
    <dgm:pt modelId="{E28AD05A-EAC3-4CC4-AE1E-05D0E0EBDA5A}" type="sibTrans" cxnId="{F0F6D227-4E1F-49B4-92AC-DABD2CBC828A}">
      <dgm:prSet/>
      <dgm:spPr/>
      <dgm:t>
        <a:bodyPr/>
        <a:lstStyle/>
        <a:p>
          <a:endParaRPr lang="en-CA"/>
        </a:p>
      </dgm:t>
    </dgm:pt>
    <dgm:pt modelId="{03833077-9BAE-4CED-BBEF-6DCFCDBB91CE}">
      <dgm:prSet phldrT="[Text]"/>
      <dgm:spPr/>
      <dgm:t>
        <a:bodyPr/>
        <a:lstStyle/>
        <a:p>
          <a:r>
            <a:rPr lang="en-CA" dirty="0" smtClean="0"/>
            <a:t>After</a:t>
          </a:r>
          <a:endParaRPr lang="en-CA" dirty="0"/>
        </a:p>
      </dgm:t>
    </dgm:pt>
    <dgm:pt modelId="{741F4CB6-2B97-4601-8BB9-0BD263DAAFA4}" type="parTrans" cxnId="{FCD3F436-B7A4-4154-9597-C4033022E29F}">
      <dgm:prSet/>
      <dgm:spPr/>
      <dgm:t>
        <a:bodyPr/>
        <a:lstStyle/>
        <a:p>
          <a:endParaRPr lang="en-CA"/>
        </a:p>
      </dgm:t>
    </dgm:pt>
    <dgm:pt modelId="{EECF23DC-6A19-4040-8495-8FB36A123774}" type="sibTrans" cxnId="{FCD3F436-B7A4-4154-9597-C4033022E29F}">
      <dgm:prSet/>
      <dgm:spPr/>
      <dgm:t>
        <a:bodyPr/>
        <a:lstStyle/>
        <a:p>
          <a:endParaRPr lang="en-CA"/>
        </a:p>
      </dgm:t>
    </dgm:pt>
    <dgm:pt modelId="{8C6B6A26-FC88-499D-A57A-19D4D1B1BDEB}">
      <dgm:prSet phldrT="[Text]"/>
      <dgm:spPr/>
      <dgm:t>
        <a:bodyPr/>
        <a:lstStyle/>
        <a:p>
          <a:endParaRPr lang="en-CA" dirty="0"/>
        </a:p>
      </dgm:t>
    </dgm:pt>
    <dgm:pt modelId="{5BA88211-18EA-4336-9FE8-29412547045E}" type="parTrans" cxnId="{098AB869-80B6-4852-8BA8-96CE29AB0E03}">
      <dgm:prSet/>
      <dgm:spPr/>
    </dgm:pt>
    <dgm:pt modelId="{E8C7BFF3-A189-4967-A64E-26447DF8D968}" type="sibTrans" cxnId="{098AB869-80B6-4852-8BA8-96CE29AB0E03}">
      <dgm:prSet/>
      <dgm:spPr/>
    </dgm:pt>
    <dgm:pt modelId="{E6D1F173-14D6-4859-8722-7EA853A2FFB8}" type="pres">
      <dgm:prSet presAssocID="{62488EA9-9F85-4379-B259-63BCEDE46CB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61052B96-B402-4092-823E-0506C369C540}" type="pres">
      <dgm:prSet presAssocID="{0A85D6E0-0563-4721-9FE2-0B07395F05CC}" presName="linNode" presStyleCnt="0"/>
      <dgm:spPr/>
    </dgm:pt>
    <dgm:pt modelId="{65AF8DC5-6ACA-4134-B909-EAD8FC10EB12}" type="pres">
      <dgm:prSet presAssocID="{0A85D6E0-0563-4721-9FE2-0B07395F05CC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42A32C3-3409-4066-9122-4C72CECC4272}" type="pres">
      <dgm:prSet presAssocID="{0A85D6E0-0563-4721-9FE2-0B07395F05CC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D0CCD15-E2F2-41CF-BA3C-21DA3480DDF6}" type="pres">
      <dgm:prSet presAssocID="{5540E040-1F83-4074-81CA-192A6B752B54}" presName="spacing" presStyleCnt="0"/>
      <dgm:spPr/>
    </dgm:pt>
    <dgm:pt modelId="{D62ECA10-3730-4F78-A0A7-0C27D3317347}" type="pres">
      <dgm:prSet presAssocID="{7CD7D215-BAE7-4D08-859F-02BC3233C9E5}" presName="linNode" presStyleCnt="0"/>
      <dgm:spPr/>
    </dgm:pt>
    <dgm:pt modelId="{54E5422A-C4EF-4EE9-B2F2-316AB93D6155}" type="pres">
      <dgm:prSet presAssocID="{7CD7D215-BAE7-4D08-859F-02BC3233C9E5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FEB8399-2247-44BC-862A-8256EA7E1D0A}" type="pres">
      <dgm:prSet presAssocID="{7CD7D215-BAE7-4D08-859F-02BC3233C9E5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E880020-20BF-452F-B695-73D6390CBC43}" type="pres">
      <dgm:prSet presAssocID="{40F57213-D1A1-4C19-8457-03E6616E0EC1}" presName="spacing" presStyleCnt="0"/>
      <dgm:spPr/>
    </dgm:pt>
    <dgm:pt modelId="{CABC43A5-8187-4D16-8BDA-533FE72D5B37}" type="pres">
      <dgm:prSet presAssocID="{03833077-9BAE-4CED-BBEF-6DCFCDBB91CE}" presName="linNode" presStyleCnt="0"/>
      <dgm:spPr/>
    </dgm:pt>
    <dgm:pt modelId="{961B390C-C845-4972-93B7-B5F988F3758F}" type="pres">
      <dgm:prSet presAssocID="{03833077-9BAE-4CED-BBEF-6DCFCDBB91CE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4793442-1E00-4C97-9359-BC96E58841BB}" type="pres">
      <dgm:prSet presAssocID="{03833077-9BAE-4CED-BBEF-6DCFCDBB91CE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2B6558F6-7AE2-43B0-B327-0E117629F107}" srcId="{62488EA9-9F85-4379-B259-63BCEDE46CB6}" destId="{0A85D6E0-0563-4721-9FE2-0B07395F05CC}" srcOrd="0" destOrd="0" parTransId="{019902C0-B285-463D-A6D8-75BFBF144024}" sibTransId="{5540E040-1F83-4074-81CA-192A6B752B54}"/>
    <dgm:cxn modelId="{DF446DB7-56DF-40BE-91E9-F2E7A2FE268A}" type="presOf" srcId="{03833077-9BAE-4CED-BBEF-6DCFCDBB91CE}" destId="{961B390C-C845-4972-93B7-B5F988F3758F}" srcOrd="0" destOrd="0" presId="urn:microsoft.com/office/officeart/2005/8/layout/vList6"/>
    <dgm:cxn modelId="{098AB869-80B6-4852-8BA8-96CE29AB0E03}" srcId="{03833077-9BAE-4CED-BBEF-6DCFCDBB91CE}" destId="{8C6B6A26-FC88-499D-A57A-19D4D1B1BDEB}" srcOrd="0" destOrd="0" parTransId="{5BA88211-18EA-4336-9FE8-29412547045E}" sibTransId="{E8C7BFF3-A189-4967-A64E-26447DF8D968}"/>
    <dgm:cxn modelId="{7228AA69-1794-414A-98AF-3B99013B565A}" srcId="{62488EA9-9F85-4379-B259-63BCEDE46CB6}" destId="{7CD7D215-BAE7-4D08-859F-02BC3233C9E5}" srcOrd="1" destOrd="0" parTransId="{838DC933-B60B-474A-8E6B-F1FE5CF99C3E}" sibTransId="{40F57213-D1A1-4C19-8457-03E6616E0EC1}"/>
    <dgm:cxn modelId="{4DE86773-8D2F-4127-AFE9-881DB29B004A}" srcId="{0A85D6E0-0563-4721-9FE2-0B07395F05CC}" destId="{74EAB4C4-848D-4ED1-A920-40A1F888F6E5}" srcOrd="0" destOrd="0" parTransId="{5EC78888-64C2-4084-857D-B8BBB5593674}" sibTransId="{4DCDA2C2-A3D6-4000-A53D-55FF2AA40599}"/>
    <dgm:cxn modelId="{8F00F60A-2BFF-4E17-A01F-50CFA6BE528F}" srcId="{0A85D6E0-0563-4721-9FE2-0B07395F05CC}" destId="{3C24A27C-1BA9-4C46-8673-14FD0AC89AE8}" srcOrd="1" destOrd="0" parTransId="{E4CD215D-D942-4001-ADC0-9BC75717E57F}" sibTransId="{EEB5E0B3-2756-4EC6-91A7-E86560EEFEFC}"/>
    <dgm:cxn modelId="{23D88F0E-FC5D-4CB5-A896-01D73080FCED}" type="presOf" srcId="{7CD7D215-BAE7-4D08-859F-02BC3233C9E5}" destId="{54E5422A-C4EF-4EE9-B2F2-316AB93D6155}" srcOrd="0" destOrd="0" presId="urn:microsoft.com/office/officeart/2005/8/layout/vList6"/>
    <dgm:cxn modelId="{8C08877D-7901-42B9-B011-5FFA5A400AF5}" type="presOf" srcId="{8C6B6A26-FC88-499D-A57A-19D4D1B1BDEB}" destId="{E4793442-1E00-4C97-9359-BC96E58841BB}" srcOrd="0" destOrd="0" presId="urn:microsoft.com/office/officeart/2005/8/layout/vList6"/>
    <dgm:cxn modelId="{01BEA849-A278-46E4-909E-E65DD30FBD83}" type="presOf" srcId="{62488EA9-9F85-4379-B259-63BCEDE46CB6}" destId="{E6D1F173-14D6-4859-8722-7EA853A2FFB8}" srcOrd="0" destOrd="0" presId="urn:microsoft.com/office/officeart/2005/8/layout/vList6"/>
    <dgm:cxn modelId="{F0F6D227-4E1F-49B4-92AC-DABD2CBC828A}" srcId="{7CD7D215-BAE7-4D08-859F-02BC3233C9E5}" destId="{FEE24347-EC2D-4BD1-858A-69236A28C6A5}" srcOrd="0" destOrd="0" parTransId="{DA9B7B7F-1F06-4563-8D2A-F9731CD2AD46}" sibTransId="{E28AD05A-EAC3-4CC4-AE1E-05D0E0EBDA5A}"/>
    <dgm:cxn modelId="{6BAE1458-14D4-489E-BFC6-E0818C4A1D2B}" type="presOf" srcId="{3C24A27C-1BA9-4C46-8673-14FD0AC89AE8}" destId="{E42A32C3-3409-4066-9122-4C72CECC4272}" srcOrd="0" destOrd="1" presId="urn:microsoft.com/office/officeart/2005/8/layout/vList6"/>
    <dgm:cxn modelId="{CEE0E646-0FE8-4E34-9045-740A5F8B0077}" type="presOf" srcId="{74EAB4C4-848D-4ED1-A920-40A1F888F6E5}" destId="{E42A32C3-3409-4066-9122-4C72CECC4272}" srcOrd="0" destOrd="0" presId="urn:microsoft.com/office/officeart/2005/8/layout/vList6"/>
    <dgm:cxn modelId="{89249D7F-26D3-4754-9548-BF2952B171AA}" type="presOf" srcId="{0A85D6E0-0563-4721-9FE2-0B07395F05CC}" destId="{65AF8DC5-6ACA-4134-B909-EAD8FC10EB12}" srcOrd="0" destOrd="0" presId="urn:microsoft.com/office/officeart/2005/8/layout/vList6"/>
    <dgm:cxn modelId="{FCD3F436-B7A4-4154-9597-C4033022E29F}" srcId="{62488EA9-9F85-4379-B259-63BCEDE46CB6}" destId="{03833077-9BAE-4CED-BBEF-6DCFCDBB91CE}" srcOrd="2" destOrd="0" parTransId="{741F4CB6-2B97-4601-8BB9-0BD263DAAFA4}" sibTransId="{EECF23DC-6A19-4040-8495-8FB36A123774}"/>
    <dgm:cxn modelId="{D71920D8-4413-4163-90D5-53F8B805C2B2}" type="presOf" srcId="{FEE24347-EC2D-4BD1-858A-69236A28C6A5}" destId="{DFEB8399-2247-44BC-862A-8256EA7E1D0A}" srcOrd="0" destOrd="0" presId="urn:microsoft.com/office/officeart/2005/8/layout/vList6"/>
    <dgm:cxn modelId="{63C78C15-F704-4015-84C4-36FB3A547AA1}" type="presParOf" srcId="{E6D1F173-14D6-4859-8722-7EA853A2FFB8}" destId="{61052B96-B402-4092-823E-0506C369C540}" srcOrd="0" destOrd="0" presId="urn:microsoft.com/office/officeart/2005/8/layout/vList6"/>
    <dgm:cxn modelId="{D5D6329F-7A17-42E1-9B60-D2FA699C9A84}" type="presParOf" srcId="{61052B96-B402-4092-823E-0506C369C540}" destId="{65AF8DC5-6ACA-4134-B909-EAD8FC10EB12}" srcOrd="0" destOrd="0" presId="urn:microsoft.com/office/officeart/2005/8/layout/vList6"/>
    <dgm:cxn modelId="{3621F6AD-58A6-4CC7-BD56-A54D312DF3F7}" type="presParOf" srcId="{61052B96-B402-4092-823E-0506C369C540}" destId="{E42A32C3-3409-4066-9122-4C72CECC4272}" srcOrd="1" destOrd="0" presId="urn:microsoft.com/office/officeart/2005/8/layout/vList6"/>
    <dgm:cxn modelId="{5D5680B3-5E59-4C2B-8E30-7981407EC465}" type="presParOf" srcId="{E6D1F173-14D6-4859-8722-7EA853A2FFB8}" destId="{9D0CCD15-E2F2-41CF-BA3C-21DA3480DDF6}" srcOrd="1" destOrd="0" presId="urn:microsoft.com/office/officeart/2005/8/layout/vList6"/>
    <dgm:cxn modelId="{F0B36F60-A001-4586-B41D-AE4DC6557C78}" type="presParOf" srcId="{E6D1F173-14D6-4859-8722-7EA853A2FFB8}" destId="{D62ECA10-3730-4F78-A0A7-0C27D3317347}" srcOrd="2" destOrd="0" presId="urn:microsoft.com/office/officeart/2005/8/layout/vList6"/>
    <dgm:cxn modelId="{7AFB636A-55C4-406C-9BD8-A29B63C60F3E}" type="presParOf" srcId="{D62ECA10-3730-4F78-A0A7-0C27D3317347}" destId="{54E5422A-C4EF-4EE9-B2F2-316AB93D6155}" srcOrd="0" destOrd="0" presId="urn:microsoft.com/office/officeart/2005/8/layout/vList6"/>
    <dgm:cxn modelId="{CE5106F0-0020-48AB-8049-7998ED98DDC8}" type="presParOf" srcId="{D62ECA10-3730-4F78-A0A7-0C27D3317347}" destId="{DFEB8399-2247-44BC-862A-8256EA7E1D0A}" srcOrd="1" destOrd="0" presId="urn:microsoft.com/office/officeart/2005/8/layout/vList6"/>
    <dgm:cxn modelId="{45834E2F-B277-4061-B08A-AB4C1449976E}" type="presParOf" srcId="{E6D1F173-14D6-4859-8722-7EA853A2FFB8}" destId="{4E880020-20BF-452F-B695-73D6390CBC43}" srcOrd="3" destOrd="0" presId="urn:microsoft.com/office/officeart/2005/8/layout/vList6"/>
    <dgm:cxn modelId="{3690AE5E-7611-4276-B070-9EF13484EF34}" type="presParOf" srcId="{E6D1F173-14D6-4859-8722-7EA853A2FFB8}" destId="{CABC43A5-8187-4D16-8BDA-533FE72D5B37}" srcOrd="4" destOrd="0" presId="urn:microsoft.com/office/officeart/2005/8/layout/vList6"/>
    <dgm:cxn modelId="{7DAC3493-DB8B-4BAF-BBEF-AB8367CD1264}" type="presParOf" srcId="{CABC43A5-8187-4D16-8BDA-533FE72D5B37}" destId="{961B390C-C845-4972-93B7-B5F988F3758F}" srcOrd="0" destOrd="0" presId="urn:microsoft.com/office/officeart/2005/8/layout/vList6"/>
    <dgm:cxn modelId="{13B1A1FC-1C4C-4727-8178-E0147C4ADC3F}" type="presParOf" srcId="{CABC43A5-8187-4D16-8BDA-533FE72D5B37}" destId="{E4793442-1E00-4C97-9359-BC96E58841B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9C052-5339-4DCA-9790-221E03B69488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8F9C5-C5FF-4749-B34E-06537F1129F8}">
      <dsp:nvSpPr>
        <dsp:cNvPr id="0" name=""/>
        <dsp:cNvSpPr/>
      </dsp:nvSpPr>
      <dsp:spPr>
        <a:xfrm>
          <a:off x="3655" y="1219199"/>
          <a:ext cx="1901967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000" kern="1200" dirty="0" smtClean="0"/>
            <a:t>Before</a:t>
          </a:r>
          <a:endParaRPr lang="en-CA" sz="4000" kern="1200" dirty="0"/>
        </a:p>
      </dsp:txBody>
      <dsp:txXfrm>
        <a:off x="83010" y="1298554"/>
        <a:ext cx="1743257" cy="1466890"/>
      </dsp:txXfrm>
    </dsp:sp>
    <dsp:sp modelId="{19256E93-CD21-4ABA-A0BA-11DB1F451F6D}">
      <dsp:nvSpPr>
        <dsp:cNvPr id="0" name=""/>
        <dsp:cNvSpPr/>
      </dsp:nvSpPr>
      <dsp:spPr>
        <a:xfrm>
          <a:off x="2097016" y="1219199"/>
          <a:ext cx="1901967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000" kern="1200" dirty="0" smtClean="0"/>
            <a:t>During</a:t>
          </a:r>
          <a:endParaRPr lang="en-CA" sz="4000" kern="1200" dirty="0"/>
        </a:p>
      </dsp:txBody>
      <dsp:txXfrm>
        <a:off x="2176371" y="1298554"/>
        <a:ext cx="1743257" cy="1466890"/>
      </dsp:txXfrm>
    </dsp:sp>
    <dsp:sp modelId="{CC772445-3C4E-4886-9F96-E710639B0462}">
      <dsp:nvSpPr>
        <dsp:cNvPr id="0" name=""/>
        <dsp:cNvSpPr/>
      </dsp:nvSpPr>
      <dsp:spPr>
        <a:xfrm>
          <a:off x="4190376" y="1219199"/>
          <a:ext cx="1901967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000" kern="1200" dirty="0" smtClean="0"/>
            <a:t>After</a:t>
          </a:r>
          <a:endParaRPr lang="en-CA" sz="4000" kern="1200" dirty="0"/>
        </a:p>
      </dsp:txBody>
      <dsp:txXfrm>
        <a:off x="4269731" y="1298554"/>
        <a:ext cx="1743257" cy="14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A32C3-3409-4066-9122-4C72CECC4272}">
      <dsp:nvSpPr>
        <dsp:cNvPr id="0" name=""/>
        <dsp:cNvSpPr/>
      </dsp:nvSpPr>
      <dsp:spPr>
        <a:xfrm>
          <a:off x="2438400" y="0"/>
          <a:ext cx="365760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3000" kern="1200" dirty="0"/>
        </a:p>
      </dsp:txBody>
      <dsp:txXfrm>
        <a:off x="2438400" y="158750"/>
        <a:ext cx="3181350" cy="952499"/>
      </dsp:txXfrm>
    </dsp:sp>
    <dsp:sp modelId="{65AF8DC5-6ACA-4134-B909-EAD8FC10EB12}">
      <dsp:nvSpPr>
        <dsp:cNvPr id="0" name=""/>
        <dsp:cNvSpPr/>
      </dsp:nvSpPr>
      <dsp:spPr>
        <a:xfrm>
          <a:off x="0" y="0"/>
          <a:ext cx="2438400" cy="126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5000" kern="1200" dirty="0" smtClean="0"/>
            <a:t>Before</a:t>
          </a:r>
          <a:endParaRPr lang="en-CA" sz="5000" kern="1200" dirty="0"/>
        </a:p>
      </dsp:txBody>
      <dsp:txXfrm>
        <a:off x="61996" y="61996"/>
        <a:ext cx="2314408" cy="1146007"/>
      </dsp:txXfrm>
    </dsp:sp>
    <dsp:sp modelId="{DFEB8399-2247-44BC-862A-8256EA7E1D0A}">
      <dsp:nvSpPr>
        <dsp:cNvPr id="0" name=""/>
        <dsp:cNvSpPr/>
      </dsp:nvSpPr>
      <dsp:spPr>
        <a:xfrm>
          <a:off x="2438400" y="1397000"/>
          <a:ext cx="365760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3000" kern="1200" dirty="0"/>
        </a:p>
      </dsp:txBody>
      <dsp:txXfrm>
        <a:off x="2438400" y="1555750"/>
        <a:ext cx="3181350" cy="952499"/>
      </dsp:txXfrm>
    </dsp:sp>
    <dsp:sp modelId="{54E5422A-C4EF-4EE9-B2F2-316AB93D6155}">
      <dsp:nvSpPr>
        <dsp:cNvPr id="0" name=""/>
        <dsp:cNvSpPr/>
      </dsp:nvSpPr>
      <dsp:spPr>
        <a:xfrm>
          <a:off x="0" y="1397000"/>
          <a:ext cx="2438400" cy="126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5000" kern="1200" dirty="0" smtClean="0"/>
            <a:t>During</a:t>
          </a:r>
          <a:endParaRPr lang="en-CA" sz="5000" kern="1200" dirty="0"/>
        </a:p>
      </dsp:txBody>
      <dsp:txXfrm>
        <a:off x="61996" y="1458996"/>
        <a:ext cx="2314408" cy="1146007"/>
      </dsp:txXfrm>
    </dsp:sp>
    <dsp:sp modelId="{E4793442-1E00-4C97-9359-BC96E58841BB}">
      <dsp:nvSpPr>
        <dsp:cNvPr id="0" name=""/>
        <dsp:cNvSpPr/>
      </dsp:nvSpPr>
      <dsp:spPr>
        <a:xfrm>
          <a:off x="2438400" y="2793999"/>
          <a:ext cx="365760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3000" kern="1200" dirty="0"/>
        </a:p>
      </dsp:txBody>
      <dsp:txXfrm>
        <a:off x="2438400" y="2952749"/>
        <a:ext cx="3181350" cy="952499"/>
      </dsp:txXfrm>
    </dsp:sp>
    <dsp:sp modelId="{961B390C-C845-4972-93B7-B5F988F3758F}">
      <dsp:nvSpPr>
        <dsp:cNvPr id="0" name=""/>
        <dsp:cNvSpPr/>
      </dsp:nvSpPr>
      <dsp:spPr>
        <a:xfrm>
          <a:off x="0" y="2793999"/>
          <a:ext cx="2438400" cy="126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5000" kern="1200" dirty="0" smtClean="0"/>
            <a:t>After</a:t>
          </a:r>
          <a:endParaRPr lang="en-CA" sz="5000" kern="1200" dirty="0"/>
        </a:p>
      </dsp:txBody>
      <dsp:txXfrm>
        <a:off x="61996" y="2855995"/>
        <a:ext cx="2314408" cy="1146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9F574-EC83-4EC0-A2AB-B37A7B51C977}" type="datetimeFigureOut">
              <a:rPr lang="en-CA" smtClean="0"/>
              <a:t>2018-09-18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43C44-611C-4397-A2E6-F36595A190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8075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43C44-611C-4397-A2E6-F36595A1908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7616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C8EE-97E9-4A0E-8099-B1E3D8E44613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38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0A68-69ED-4F94-9E01-248E4609ADDF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578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BD0075BB-162E-4F79-B9D9-FB6436EF4FBB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884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9FFB-D556-4429-8BEA-C7E4575CF44F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FC7E-0EED-408A-91CB-E57E932B1A4C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201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A56684-6433-4209-8E40-789BB67DDC22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6118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C7B9-BC2C-4B13-A75D-CEE446D78CBA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843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3086-9AF8-47A3-8841-E14630C0E789}" type="datetime1">
              <a:rPr lang="en-US" smtClean="0"/>
              <a:t>9/18/2018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51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DE68-153D-4B86-8925-54F2C28BF5F7}" type="datetime1">
              <a:rPr lang="en-US" smtClean="0"/>
              <a:t>9/18/2018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191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2DF4-4714-4DAD-8A61-A4427031BD3E}" type="datetime1">
              <a:rPr lang="en-US" smtClean="0"/>
              <a:t>9/18/2018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631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0F99-72CE-44C0-A1B8-D042D9AED7D7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51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1340-BC32-4225-981D-FA61AA7138F5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851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8871FA86-36F6-4287-93C5-B9B5BD66C3CD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758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156936" cy="7101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-99392"/>
            <a:ext cx="8603674" cy="1739347"/>
          </a:xfrm>
        </p:spPr>
        <p:txBody>
          <a:bodyPr/>
          <a:lstStyle/>
          <a:p>
            <a:r>
              <a:rPr lang="en-CA" dirty="0" smtClean="0">
                <a:solidFill>
                  <a:schemeClr val="tx2">
                    <a:lumMod val="10000"/>
                  </a:schemeClr>
                </a:solidFill>
              </a:rPr>
              <a:t>Dealing With The Competition</a:t>
            </a:r>
            <a:endParaRPr lang="en-CA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696" y="1628800"/>
            <a:ext cx="6858000" cy="57606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CA" sz="3600" dirty="0" smtClean="0">
                <a:solidFill>
                  <a:schemeClr val="tx2">
                    <a:lumMod val="10000"/>
                  </a:schemeClr>
                </a:solidFill>
              </a:rPr>
              <a:t>Taking the high road. </a:t>
            </a:r>
            <a:endParaRPr lang="en-CA"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3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3983038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en-CA" altLang="en-US" dirty="0" smtClean="0"/>
          </a:p>
          <a:p>
            <a:pPr algn="ctr">
              <a:buFont typeface="Arial" panose="020B0604020202020204" pitchFamily="34" charset="0"/>
              <a:buNone/>
            </a:pPr>
            <a:r>
              <a:rPr lang="en-CA" altLang="en-US" sz="3200" dirty="0" smtClean="0"/>
              <a:t>Imagine you are the owner of a new event hall. When speaking to a new potential client who mentions that they are considering you or the competition. How do you handle this? </a:t>
            </a:r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Practice: Event Hall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408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Practice: Event Hall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466110"/>
              </p:ext>
            </p:extLst>
          </p:nvPr>
        </p:nvGraphicFramePr>
        <p:xfrm>
          <a:off x="323528" y="1995087"/>
          <a:ext cx="8429625" cy="3657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28875"/>
                <a:gridCol w="6000750"/>
              </a:tblGrid>
              <a:tr h="487680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 dirty="0"/>
                        <a:t>What Does the Competition Do?</a:t>
                      </a:r>
                      <a:endParaRPr lang="en-CA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/>
                        <a:t>How Do You Deliver the Solution Differently?</a:t>
                      </a:r>
                      <a:endParaRPr lang="en-CA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 dirty="0"/>
                        <a:t>Decorations</a:t>
                      </a:r>
                      <a:endParaRPr lang="en-CA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/>
                        <a:t>Full themes created with balloons, ceiling hangings, chairs, centrepieces, and signage</a:t>
                      </a:r>
                      <a:endParaRPr lang="en-CA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 dirty="0"/>
                        <a:t>Food Selection</a:t>
                      </a:r>
                      <a:endParaRPr lang="en-CA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/>
                        <a:t>Standard cuisine, custom recipes and ethnic cuisine provided</a:t>
                      </a:r>
                      <a:endParaRPr lang="en-CA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 dirty="0"/>
                        <a:t>Entertainment</a:t>
                      </a:r>
                      <a:endParaRPr lang="en-CA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 dirty="0"/>
                        <a:t>Magicians, live bands, clowns, all forms of entertainment arranged</a:t>
                      </a:r>
                      <a:endParaRPr lang="en-CA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/>
                        <a:t>Little Extras</a:t>
                      </a:r>
                      <a:endParaRPr lang="en-CA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 dirty="0"/>
                        <a:t>Guest treat bag, photographer, guest emails, guest book</a:t>
                      </a:r>
                      <a:endParaRPr lang="en-CA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264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988840"/>
            <a:ext cx="4038600" cy="4525963"/>
          </a:xfrm>
        </p:spPr>
        <p:txBody>
          <a:bodyPr>
            <a:normAutofit/>
          </a:bodyPr>
          <a:lstStyle/>
          <a:p>
            <a:r>
              <a:rPr lang="en-CA" altLang="en-US" dirty="0"/>
              <a:t>Price wars</a:t>
            </a:r>
          </a:p>
          <a:p>
            <a:r>
              <a:rPr lang="en-CA" altLang="en-US" dirty="0"/>
              <a:t>Avoiding competition altogether</a:t>
            </a:r>
          </a:p>
          <a:p>
            <a:r>
              <a:rPr lang="en-CA" altLang="en-US" dirty="0"/>
              <a:t>Copying the competition</a:t>
            </a:r>
          </a:p>
          <a:p>
            <a:r>
              <a:rPr lang="en-CA" altLang="en-US" dirty="0"/>
              <a:t>Ignoring competition</a:t>
            </a:r>
          </a:p>
          <a:p>
            <a:r>
              <a:rPr lang="en-CA" altLang="en-US" dirty="0"/>
              <a:t>Speaking negatively about the competition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32"/>
          <a:stretch/>
        </p:blipFill>
        <p:spPr>
          <a:xfrm>
            <a:off x="0" y="2060848"/>
            <a:ext cx="3851920" cy="468018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9552" y="2011680"/>
            <a:ext cx="3803845" cy="4585672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FontTx/>
              <a:buChar char="•"/>
              <a:defRPr/>
            </a:pPr>
            <a:r>
              <a:rPr lang="en-US" dirty="0">
                <a:ea typeface="Times New Roman" pitchFamily="18" charset="0"/>
                <a:cs typeface="Arial" pitchFamily="34" charset="0"/>
              </a:rPr>
              <a:t>Continue to be 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positive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dirty="0">
              <a:ea typeface="Times New Roman" pitchFamily="18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Tx/>
              <a:buChar char="•"/>
              <a:defRPr/>
            </a:pPr>
            <a:r>
              <a:rPr lang="en-US" dirty="0">
                <a:ea typeface="Times New Roman" pitchFamily="18" charset="0"/>
                <a:cs typeface="Arial" pitchFamily="34" charset="0"/>
              </a:rPr>
              <a:t> Make sure that your staff 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delivers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CA" dirty="0"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Tx/>
              <a:buChar char="•"/>
              <a:defRPr/>
            </a:pPr>
            <a:r>
              <a:rPr lang="en-CA" dirty="0">
                <a:ea typeface="Times New Roman" pitchFamily="18" charset="0"/>
                <a:cs typeface="Arial" pitchFamily="34" charset="0"/>
              </a:rPr>
              <a:t> Continue to monitor your </a:t>
            </a:r>
            <a:r>
              <a:rPr lang="en-CA" dirty="0" smtClean="0">
                <a:ea typeface="Times New Roman" pitchFamily="18" charset="0"/>
                <a:cs typeface="Arial" pitchFamily="34" charset="0"/>
              </a:rPr>
              <a:t>competition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CA" dirty="0"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Tx/>
              <a:buChar char="•"/>
              <a:defRPr/>
            </a:pPr>
            <a:r>
              <a:rPr lang="en-CA" dirty="0">
                <a:ea typeface="Times New Roman" pitchFamily="18" charset="0"/>
                <a:cs typeface="Arial" pitchFamily="34" charset="0"/>
              </a:rPr>
              <a:t> Continue to upgrade your </a:t>
            </a:r>
            <a:r>
              <a:rPr lang="en-CA" dirty="0" smtClean="0">
                <a:ea typeface="Times New Roman" pitchFamily="18" charset="0"/>
                <a:cs typeface="Arial" pitchFamily="34" charset="0"/>
              </a:rPr>
              <a:t>offering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CA" dirty="0"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Tx/>
              <a:buChar char="•"/>
              <a:defRPr/>
            </a:pPr>
            <a:r>
              <a:rPr lang="en-CA" dirty="0">
                <a:ea typeface="Times New Roman" pitchFamily="18" charset="0"/>
                <a:cs typeface="Arial" pitchFamily="34" charset="0"/>
              </a:rPr>
              <a:t> Never lose your own integrity</a:t>
            </a:r>
            <a:endParaRPr lang="en-CA" dirty="0"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19288"/>
          <a:stretch/>
        </p:blipFill>
        <p:spPr>
          <a:xfrm>
            <a:off x="4571219" y="1872208"/>
            <a:ext cx="4441322" cy="50851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2060848"/>
            <a:ext cx="4038600" cy="4525963"/>
          </a:xfrm>
        </p:spPr>
        <p:txBody>
          <a:bodyPr/>
          <a:lstStyle/>
          <a:p>
            <a:r>
              <a:rPr lang="en-CA" dirty="0" smtClean="0"/>
              <a:t>What Does Your Competition Do?</a:t>
            </a:r>
          </a:p>
          <a:p>
            <a:r>
              <a:rPr lang="en-CA" altLang="en-US" dirty="0"/>
              <a:t>What Do You Do Differently?</a:t>
            </a:r>
            <a:endParaRPr lang="en-CA" dirty="0" smtClean="0"/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072"/>
          <a:stretch/>
        </p:blipFill>
        <p:spPr>
          <a:xfrm>
            <a:off x="609349" y="1851842"/>
            <a:ext cx="3314579" cy="517755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31066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4000" dirty="0"/>
              <a:t>Be prepared to mentally and physically compete. 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78" y="2290157"/>
            <a:ext cx="3653444" cy="36492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07904" y="1268760"/>
            <a:ext cx="4536504" cy="46805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charset="0"/>
              <a:buNone/>
              <a:defRPr/>
            </a:pPr>
            <a:r>
              <a:rPr lang="en-CA" sz="3200" b="1" dirty="0">
                <a:solidFill>
                  <a:schemeClr val="tx2">
                    <a:lumMod val="10000"/>
                  </a:schemeClr>
                </a:solidFill>
              </a:rPr>
              <a:t>Never talk badly about the competition. Integrity is priceless when it comes to business.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723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Quiz</a:t>
            </a:r>
          </a:p>
        </p:txBody>
      </p:sp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You are at a networking event and just as you explain to someone how you can help them out they say, “Oh…this is just like ABC Company!”. Do you say…</a:t>
            </a:r>
            <a:endParaRPr lang="en-CA" altLang="en-US" dirty="0" smtClean="0"/>
          </a:p>
          <a:p>
            <a:pPr marL="0" indent="0">
              <a:buNone/>
            </a:pPr>
            <a:r>
              <a:rPr lang="en-CA" altLang="en-US" dirty="0" smtClean="0"/>
              <a:t>A) </a:t>
            </a:r>
            <a:r>
              <a:rPr lang="en-US" altLang="en-US" dirty="0" smtClean="0"/>
              <a:t>“We really don’t think we have any competition.”</a:t>
            </a:r>
            <a:endParaRPr lang="en-CA" altLang="en-US" dirty="0" smtClean="0"/>
          </a:p>
          <a:p>
            <a:pPr marL="0" indent="0">
              <a:buNone/>
            </a:pPr>
            <a:r>
              <a:rPr lang="en-US" altLang="en-US" dirty="0" smtClean="0"/>
              <a:t>B) “ABC Company doesn’t really have a very good product, so we don’t think they are competitive.”</a:t>
            </a:r>
            <a:endParaRPr lang="en-CA" altLang="en-US" dirty="0" smtClean="0"/>
          </a:p>
          <a:p>
            <a:pPr marL="0" indent="0">
              <a:buNone/>
            </a:pPr>
            <a:r>
              <a:rPr lang="en-CA" altLang="en-US" dirty="0" smtClean="0"/>
              <a:t>C) </a:t>
            </a:r>
            <a:r>
              <a:rPr lang="en-US" altLang="en-US" dirty="0" smtClean="0"/>
              <a:t>“ABC Company has some great products. We are finding it hard to compete against them.”</a:t>
            </a:r>
            <a:endParaRPr lang="en-CA" altLang="en-US" dirty="0" smtClean="0"/>
          </a:p>
          <a:p>
            <a:pPr marL="0" indent="0">
              <a:buNone/>
            </a:pPr>
            <a:r>
              <a:rPr lang="en-US" altLang="en-US" dirty="0" smtClean="0"/>
              <a:t>D) “Yes. ABC Company is one of our competitors. We pride ourselves on being different by how we deliver the product to our customers.”</a:t>
            </a:r>
            <a:endParaRPr lang="en-CA" altLang="en-US" dirty="0" smtClean="0"/>
          </a:p>
          <a:p>
            <a:endParaRPr lang="en-CA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239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67544" y="2317841"/>
            <a:ext cx="303468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dirty="0"/>
              <a:t>Be prepared to mentally and physically compete. 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99189"/>
            <a:ext cx="5017740" cy="33451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999381"/>
            <a:ext cx="3024336" cy="4525963"/>
          </a:xfrm>
        </p:spPr>
        <p:txBody>
          <a:bodyPr>
            <a:normAutofit/>
          </a:bodyPr>
          <a:lstStyle/>
          <a:p>
            <a:r>
              <a:rPr lang="en-CA" dirty="0"/>
              <a:t>What Does Your Competition Do?</a:t>
            </a:r>
          </a:p>
          <a:p>
            <a:r>
              <a:rPr lang="en-CA" altLang="en-US" dirty="0"/>
              <a:t>What Do You Do Differently? </a:t>
            </a:r>
            <a:endParaRPr lang="en-CA" altLang="en-US" dirty="0" smtClean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/>
          <a:stretch/>
        </p:blipFill>
        <p:spPr>
          <a:xfrm>
            <a:off x="3419872" y="1792937"/>
            <a:ext cx="5724128" cy="516445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8"/>
          <a:stretch/>
        </p:blipFill>
        <p:spPr>
          <a:xfrm>
            <a:off x="5890012" y="332656"/>
            <a:ext cx="3253987" cy="6525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58" y="284176"/>
            <a:ext cx="7772400" cy="1508760"/>
          </a:xfrm>
        </p:spPr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622" y="1268760"/>
            <a:ext cx="6066331" cy="4691063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rgbClr val="002060"/>
                </a:solidFill>
              </a:rPr>
              <a:t>Grab your worksheet and follow along.</a:t>
            </a:r>
            <a:endParaRPr lang="en-CA" sz="2800" dirty="0">
              <a:solidFill>
                <a:srgbClr val="002060"/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95453"/>
            <a:ext cx="4572000" cy="194820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6422855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863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What Does The Competition Do?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936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463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dirty="0" smtClean="0"/>
              <a:t>What Do You Do Differently?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200820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73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3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3983038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en-CA" altLang="en-US" dirty="0" smtClean="0"/>
          </a:p>
          <a:p>
            <a:pPr algn="ctr">
              <a:buFont typeface="Arial" panose="020B0604020202020204" pitchFamily="34" charset="0"/>
              <a:buNone/>
            </a:pPr>
            <a:r>
              <a:rPr lang="en-CA" altLang="en-US" sz="3200" dirty="0" smtClean="0"/>
              <a:t>Jason has just become certified as a real estate agent and joined a local company.  As he is entering a market with a great deal of competition, he wanted to be clear about what his approach will be when meeting and working with his competition.</a:t>
            </a:r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Example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625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Example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311859"/>
              </p:ext>
            </p:extLst>
          </p:nvPr>
        </p:nvGraphicFramePr>
        <p:xfrm>
          <a:off x="285750" y="2127076"/>
          <a:ext cx="8572501" cy="411023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43188"/>
                <a:gridCol w="5929313"/>
              </a:tblGrid>
              <a:tr h="609567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000" dirty="0"/>
                        <a:t>What Does the Competition Do?</a:t>
                      </a:r>
                      <a:endParaRPr lang="en-CA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8" marR="42138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000" dirty="0"/>
                        <a:t>How Do You Deliver the Solution Differently?</a:t>
                      </a:r>
                      <a:endParaRPr lang="en-CA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8" marR="42138" marT="0" marB="0"/>
                </a:tc>
              </a:tr>
              <a:tr h="609567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000" dirty="0"/>
                        <a:t>Marketing/Networking (to build clientele)</a:t>
                      </a:r>
                      <a:endParaRPr lang="en-CA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8" marR="42138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000" dirty="0" smtClean="0"/>
                        <a:t>Become </a:t>
                      </a:r>
                      <a:r>
                        <a:rPr lang="en-CA" sz="2000" dirty="0"/>
                        <a:t>involved in this area though serving on committees and associations of local residential </a:t>
                      </a:r>
                      <a:r>
                        <a:rPr lang="en-CA" sz="2000" dirty="0" smtClean="0"/>
                        <a:t>groups.</a:t>
                      </a:r>
                      <a:endParaRPr lang="en-CA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8" marR="42138" marT="0" marB="0"/>
                </a:tc>
              </a:tr>
              <a:tr h="1523917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000" dirty="0"/>
                        <a:t>List Properties (above market value to secure listing)</a:t>
                      </a:r>
                      <a:endParaRPr lang="en-CA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8" marR="42138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000" dirty="0"/>
                        <a:t>Develop a reputation of listing properties </a:t>
                      </a:r>
                      <a:r>
                        <a:rPr lang="en-CA" sz="2000" dirty="0" smtClean="0"/>
                        <a:t>honestly.</a:t>
                      </a:r>
                      <a:r>
                        <a:rPr lang="en-CA" sz="2000" baseline="0" dirty="0" smtClean="0"/>
                        <a:t> </a:t>
                      </a:r>
                      <a:endParaRPr lang="en-CA" sz="2000" dirty="0"/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000" dirty="0" smtClean="0"/>
                        <a:t>Recommend </a:t>
                      </a:r>
                      <a:r>
                        <a:rPr lang="en-CA" sz="2000" dirty="0"/>
                        <a:t>improvements if the seller wishes to raise the price </a:t>
                      </a:r>
                      <a:endParaRPr lang="en-CA" sz="2000" dirty="0" smtClean="0"/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000" dirty="0" smtClean="0"/>
                        <a:t>Contacts </a:t>
                      </a:r>
                      <a:r>
                        <a:rPr lang="en-CA" sz="2000" dirty="0"/>
                        <a:t>and referrals for professionals who can </a:t>
                      </a:r>
                      <a:r>
                        <a:rPr lang="en-CA" sz="2000" dirty="0" smtClean="0"/>
                        <a:t>do </a:t>
                      </a:r>
                      <a:r>
                        <a:rPr lang="en-CA" sz="2000" dirty="0"/>
                        <a:t>the work</a:t>
                      </a:r>
                      <a:endParaRPr lang="en-CA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8" marR="42138" marT="0" marB="0"/>
                </a:tc>
              </a:tr>
              <a:tr h="304783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000"/>
                        <a:t>Show Properties</a:t>
                      </a:r>
                      <a:endParaRPr lang="en-CA" sz="2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8" marR="42138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000" dirty="0" smtClean="0"/>
                        <a:t>Hold </a:t>
                      </a:r>
                      <a:r>
                        <a:rPr lang="en-CA" sz="2000" dirty="0"/>
                        <a:t>open houses for all properties listed</a:t>
                      </a:r>
                      <a:r>
                        <a:rPr lang="en-CA" sz="2000" dirty="0" smtClean="0"/>
                        <a:t>.</a:t>
                      </a:r>
                      <a:endParaRPr lang="en-CA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8" marR="42138" marT="0" marB="0"/>
                </a:tc>
              </a:tr>
              <a:tr h="609567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000"/>
                        <a:t>Negotiate Offers</a:t>
                      </a:r>
                      <a:endParaRPr lang="en-CA" sz="2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8" marR="42138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000" dirty="0"/>
                        <a:t>Improve negotiating experience through formal </a:t>
                      </a:r>
                      <a:r>
                        <a:rPr lang="en-CA" sz="2000" dirty="0" smtClean="0"/>
                        <a:t>training</a:t>
                      </a:r>
                      <a:endParaRPr lang="en-CA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8" marR="42138" marT="0" marB="0"/>
                </a:tc>
              </a:tr>
              <a:tr h="452636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000" dirty="0"/>
                        <a:t>Follow up</a:t>
                      </a:r>
                      <a:endParaRPr lang="en-CA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8" marR="42138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000" dirty="0"/>
                        <a:t>Send note once a year to all past clients and contacts. </a:t>
                      </a:r>
                      <a:endParaRPr lang="en-CA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8" marR="42138" marT="0" marB="0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34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378</TotalTime>
  <Words>602</Words>
  <Application>Microsoft Office PowerPoint</Application>
  <PresentationFormat>On-screen Show (4:3)</PresentationFormat>
  <Paragraphs>103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Times New Roman</vt:lpstr>
      <vt:lpstr>Wingdings</vt:lpstr>
      <vt:lpstr>Banded</vt:lpstr>
      <vt:lpstr>Dealing With The Competition</vt:lpstr>
      <vt:lpstr>Quiz</vt:lpstr>
      <vt:lpstr>The Goal</vt:lpstr>
      <vt:lpstr>Key Points</vt:lpstr>
      <vt:lpstr>Worksheet</vt:lpstr>
      <vt:lpstr>What Does The Competition Do?</vt:lpstr>
      <vt:lpstr>What Do You Do Differently?</vt:lpstr>
      <vt:lpstr>Example</vt:lpstr>
      <vt:lpstr>Example</vt:lpstr>
      <vt:lpstr>Practice: Event Hall</vt:lpstr>
      <vt:lpstr>Practice: Event Hall</vt:lpstr>
      <vt:lpstr>Top Mistakes To Avoid</vt:lpstr>
      <vt:lpstr>Now What?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72</cp:revision>
  <dcterms:created xsi:type="dcterms:W3CDTF">2009-12-07T18:18:58Z</dcterms:created>
  <dcterms:modified xsi:type="dcterms:W3CDTF">2018-09-18T21:11:39Z</dcterms:modified>
</cp:coreProperties>
</file>