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291" r:id="rId3"/>
    <p:sldId id="267" r:id="rId4"/>
    <p:sldId id="257" r:id="rId5"/>
    <p:sldId id="288" r:id="rId6"/>
    <p:sldId id="284" r:id="rId7"/>
    <p:sldId id="285" r:id="rId8"/>
    <p:sldId id="292" r:id="rId9"/>
    <p:sldId id="287" r:id="rId10"/>
    <p:sldId id="275" r:id="rId11"/>
    <p:sldId id="273" r:id="rId12"/>
    <p:sldId id="263" r:id="rId13"/>
    <p:sldId id="277" r:id="rId14"/>
    <p:sldId id="27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D5725-D7D6-427A-BDA5-7007DBD4456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DD548A15-89DC-4BF1-BD46-1F4780C1B3D4}">
      <dgm:prSet phldrT="[Text]"/>
      <dgm:spPr/>
      <dgm:t>
        <a:bodyPr/>
        <a:lstStyle/>
        <a:p>
          <a:r>
            <a:rPr lang="en-CA" dirty="0" smtClean="0"/>
            <a:t>Before</a:t>
          </a:r>
          <a:endParaRPr lang="en-CA" dirty="0"/>
        </a:p>
      </dgm:t>
    </dgm:pt>
    <dgm:pt modelId="{53CBC6C9-6C8D-422B-B867-FD0A297324E4}" type="parTrans" cxnId="{C8226E97-B698-4011-B7BB-89F27CDB44FD}">
      <dgm:prSet/>
      <dgm:spPr/>
      <dgm:t>
        <a:bodyPr/>
        <a:lstStyle/>
        <a:p>
          <a:endParaRPr lang="en-CA"/>
        </a:p>
      </dgm:t>
    </dgm:pt>
    <dgm:pt modelId="{1E91B40D-3AD6-47AE-8BD4-1DF3549D8266}" type="sibTrans" cxnId="{C8226E97-B698-4011-B7BB-89F27CDB44FD}">
      <dgm:prSet/>
      <dgm:spPr/>
      <dgm:t>
        <a:bodyPr/>
        <a:lstStyle/>
        <a:p>
          <a:endParaRPr lang="en-CA"/>
        </a:p>
      </dgm:t>
    </dgm:pt>
    <dgm:pt modelId="{7CC732E1-F4A6-49AE-881A-7545502101FC}">
      <dgm:prSet phldrT="[Text]"/>
      <dgm:spPr/>
      <dgm:t>
        <a:bodyPr/>
        <a:lstStyle/>
        <a:p>
          <a:r>
            <a:rPr lang="en-CA" dirty="0" smtClean="0"/>
            <a:t>During</a:t>
          </a:r>
          <a:endParaRPr lang="en-CA" dirty="0"/>
        </a:p>
      </dgm:t>
    </dgm:pt>
    <dgm:pt modelId="{45601B99-D2A2-4398-A821-317E21C17BC5}" type="parTrans" cxnId="{46BD6345-C58F-4407-9E44-1FF0A9F14FD2}">
      <dgm:prSet/>
      <dgm:spPr/>
      <dgm:t>
        <a:bodyPr/>
        <a:lstStyle/>
        <a:p>
          <a:endParaRPr lang="en-CA"/>
        </a:p>
      </dgm:t>
    </dgm:pt>
    <dgm:pt modelId="{B71DB1C9-23F9-4EF7-8EB7-A187C708A7CF}" type="sibTrans" cxnId="{46BD6345-C58F-4407-9E44-1FF0A9F14FD2}">
      <dgm:prSet/>
      <dgm:spPr/>
      <dgm:t>
        <a:bodyPr/>
        <a:lstStyle/>
        <a:p>
          <a:endParaRPr lang="en-CA"/>
        </a:p>
      </dgm:t>
    </dgm:pt>
    <dgm:pt modelId="{BBBBD72B-E5FF-4BBC-989B-B50F880DCD98}">
      <dgm:prSet phldrT="[Text]"/>
      <dgm:spPr/>
      <dgm:t>
        <a:bodyPr/>
        <a:lstStyle/>
        <a:p>
          <a:r>
            <a:rPr lang="en-CA" dirty="0" smtClean="0"/>
            <a:t>After</a:t>
          </a:r>
          <a:endParaRPr lang="en-CA" dirty="0"/>
        </a:p>
      </dgm:t>
    </dgm:pt>
    <dgm:pt modelId="{534A9D38-A458-49DC-8B25-F8B87C41DAA5}" type="parTrans" cxnId="{1845EDC9-5674-4AC3-8695-3A31F5243B5B}">
      <dgm:prSet/>
      <dgm:spPr/>
      <dgm:t>
        <a:bodyPr/>
        <a:lstStyle/>
        <a:p>
          <a:endParaRPr lang="en-CA"/>
        </a:p>
      </dgm:t>
    </dgm:pt>
    <dgm:pt modelId="{966914D8-8DC4-436A-8B46-5A29B26994D7}" type="sibTrans" cxnId="{1845EDC9-5674-4AC3-8695-3A31F5243B5B}">
      <dgm:prSet/>
      <dgm:spPr/>
      <dgm:t>
        <a:bodyPr/>
        <a:lstStyle/>
        <a:p>
          <a:endParaRPr lang="en-CA"/>
        </a:p>
      </dgm:t>
    </dgm:pt>
    <dgm:pt modelId="{FA5E2809-8547-470B-8AD6-55316498D3F2}" type="pres">
      <dgm:prSet presAssocID="{ABDD5725-D7D6-427A-BDA5-7007DBD44562}" presName="CompostProcess" presStyleCnt="0">
        <dgm:presLayoutVars>
          <dgm:dir/>
          <dgm:resizeHandles val="exact"/>
        </dgm:presLayoutVars>
      </dgm:prSet>
      <dgm:spPr/>
    </dgm:pt>
    <dgm:pt modelId="{A9D9C052-5339-4DCA-9790-221E03B69488}" type="pres">
      <dgm:prSet presAssocID="{ABDD5725-D7D6-427A-BDA5-7007DBD44562}" presName="arrow" presStyleLbl="bgShp" presStyleIdx="0" presStyleCnt="1"/>
      <dgm:spPr/>
    </dgm:pt>
    <dgm:pt modelId="{C96ABC00-273D-42A0-A604-80FEDDE2DC42}" type="pres">
      <dgm:prSet presAssocID="{ABDD5725-D7D6-427A-BDA5-7007DBD44562}" presName="linearProcess" presStyleCnt="0"/>
      <dgm:spPr/>
    </dgm:pt>
    <dgm:pt modelId="{8FE8F9C5-C5FF-4749-B34E-06537F1129F8}" type="pres">
      <dgm:prSet presAssocID="{DD548A15-89DC-4BF1-BD46-1F4780C1B3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20C5EB2-58BE-4066-AAD7-87E7B15BA4AB}" type="pres">
      <dgm:prSet presAssocID="{1E91B40D-3AD6-47AE-8BD4-1DF3549D8266}" presName="sibTrans" presStyleCnt="0"/>
      <dgm:spPr/>
    </dgm:pt>
    <dgm:pt modelId="{19256E93-CD21-4ABA-A0BA-11DB1F451F6D}" type="pres">
      <dgm:prSet presAssocID="{7CC732E1-F4A6-49AE-881A-7545502101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372519-36F1-4423-9AA4-C060501B8072}" type="pres">
      <dgm:prSet presAssocID="{B71DB1C9-23F9-4EF7-8EB7-A187C708A7CF}" presName="sibTrans" presStyleCnt="0"/>
      <dgm:spPr/>
    </dgm:pt>
    <dgm:pt modelId="{CC772445-3C4E-4886-9F96-E710639B0462}" type="pres">
      <dgm:prSet presAssocID="{BBBBD72B-E5FF-4BBC-989B-B50F880DCD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845EDC9-5674-4AC3-8695-3A31F5243B5B}" srcId="{ABDD5725-D7D6-427A-BDA5-7007DBD44562}" destId="{BBBBD72B-E5FF-4BBC-989B-B50F880DCD98}" srcOrd="2" destOrd="0" parTransId="{534A9D38-A458-49DC-8B25-F8B87C41DAA5}" sibTransId="{966914D8-8DC4-436A-8B46-5A29B26994D7}"/>
    <dgm:cxn modelId="{76789FE4-243D-46DC-B34E-C60ADA704DB9}" type="presOf" srcId="{DD548A15-89DC-4BF1-BD46-1F4780C1B3D4}" destId="{8FE8F9C5-C5FF-4749-B34E-06537F1129F8}" srcOrd="0" destOrd="0" presId="urn:microsoft.com/office/officeart/2005/8/layout/hProcess9"/>
    <dgm:cxn modelId="{E8A29F5C-7138-4546-8809-BBB188E44035}" type="presOf" srcId="{ABDD5725-D7D6-427A-BDA5-7007DBD44562}" destId="{FA5E2809-8547-470B-8AD6-55316498D3F2}" srcOrd="0" destOrd="0" presId="urn:microsoft.com/office/officeart/2005/8/layout/hProcess9"/>
    <dgm:cxn modelId="{C8226E97-B698-4011-B7BB-89F27CDB44FD}" srcId="{ABDD5725-D7D6-427A-BDA5-7007DBD44562}" destId="{DD548A15-89DC-4BF1-BD46-1F4780C1B3D4}" srcOrd="0" destOrd="0" parTransId="{53CBC6C9-6C8D-422B-B867-FD0A297324E4}" sibTransId="{1E91B40D-3AD6-47AE-8BD4-1DF3549D8266}"/>
    <dgm:cxn modelId="{46BD6345-C58F-4407-9E44-1FF0A9F14FD2}" srcId="{ABDD5725-D7D6-427A-BDA5-7007DBD44562}" destId="{7CC732E1-F4A6-49AE-881A-7545502101FC}" srcOrd="1" destOrd="0" parTransId="{45601B99-D2A2-4398-A821-317E21C17BC5}" sibTransId="{B71DB1C9-23F9-4EF7-8EB7-A187C708A7CF}"/>
    <dgm:cxn modelId="{9FBA8792-E0F3-45E1-99BF-91E926D9FDE4}" type="presOf" srcId="{BBBBD72B-E5FF-4BBC-989B-B50F880DCD98}" destId="{CC772445-3C4E-4886-9F96-E710639B0462}" srcOrd="0" destOrd="0" presId="urn:microsoft.com/office/officeart/2005/8/layout/hProcess9"/>
    <dgm:cxn modelId="{3EB9EB97-6E1B-4A9C-A555-6160A6A180FE}" type="presOf" srcId="{7CC732E1-F4A6-49AE-881A-7545502101FC}" destId="{19256E93-CD21-4ABA-A0BA-11DB1F451F6D}" srcOrd="0" destOrd="0" presId="urn:microsoft.com/office/officeart/2005/8/layout/hProcess9"/>
    <dgm:cxn modelId="{3C8BDC00-D550-4B6E-BFD2-982D7F07B570}" type="presParOf" srcId="{FA5E2809-8547-470B-8AD6-55316498D3F2}" destId="{A9D9C052-5339-4DCA-9790-221E03B69488}" srcOrd="0" destOrd="0" presId="urn:microsoft.com/office/officeart/2005/8/layout/hProcess9"/>
    <dgm:cxn modelId="{E548BA5B-04C0-49E6-8DEC-E2FF8C33BCCB}" type="presParOf" srcId="{FA5E2809-8547-470B-8AD6-55316498D3F2}" destId="{C96ABC00-273D-42A0-A604-80FEDDE2DC42}" srcOrd="1" destOrd="0" presId="urn:microsoft.com/office/officeart/2005/8/layout/hProcess9"/>
    <dgm:cxn modelId="{AD1B9BF5-E669-4364-A656-F41149EABBCE}" type="presParOf" srcId="{C96ABC00-273D-42A0-A604-80FEDDE2DC42}" destId="{8FE8F9C5-C5FF-4749-B34E-06537F1129F8}" srcOrd="0" destOrd="0" presId="urn:microsoft.com/office/officeart/2005/8/layout/hProcess9"/>
    <dgm:cxn modelId="{FBBADB1F-C65E-4BDE-924D-EC973752ACBB}" type="presParOf" srcId="{C96ABC00-273D-42A0-A604-80FEDDE2DC42}" destId="{020C5EB2-58BE-4066-AAD7-87E7B15BA4AB}" srcOrd="1" destOrd="0" presId="urn:microsoft.com/office/officeart/2005/8/layout/hProcess9"/>
    <dgm:cxn modelId="{8A6786C3-99D8-4C5A-8B28-25B4D077DD4D}" type="presParOf" srcId="{C96ABC00-273D-42A0-A604-80FEDDE2DC42}" destId="{19256E93-CD21-4ABA-A0BA-11DB1F451F6D}" srcOrd="2" destOrd="0" presId="urn:microsoft.com/office/officeart/2005/8/layout/hProcess9"/>
    <dgm:cxn modelId="{CFE49969-0530-48F0-B456-8A3BB2199AAA}" type="presParOf" srcId="{C96ABC00-273D-42A0-A604-80FEDDE2DC42}" destId="{A7372519-36F1-4423-9AA4-C060501B8072}" srcOrd="3" destOrd="0" presId="urn:microsoft.com/office/officeart/2005/8/layout/hProcess9"/>
    <dgm:cxn modelId="{CECF70C1-FDDA-4B93-9D89-1A9AC016157A}" type="presParOf" srcId="{C96ABC00-273D-42A0-A604-80FEDDE2DC42}" destId="{CC772445-3C4E-4886-9F96-E710639B04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66080-5C8F-49F5-9368-8E84BB88FCD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4825BA2F-5F4E-4286-AA2A-313C6BB7EFAE}">
      <dgm:prSet phldrT="[Text]"/>
      <dgm:spPr/>
      <dgm:t>
        <a:bodyPr/>
        <a:lstStyle/>
        <a:p>
          <a:r>
            <a:rPr lang="en-CA" dirty="0" smtClean="0"/>
            <a:t>First Impressions</a:t>
          </a:r>
          <a:endParaRPr lang="en-CA" dirty="0"/>
        </a:p>
      </dgm:t>
    </dgm:pt>
    <dgm:pt modelId="{E4BA2EA7-A7C5-455B-9E80-086417B55244}" type="parTrans" cxnId="{DF9A8D43-1848-4BFC-BB86-2B57D0EF7527}">
      <dgm:prSet/>
      <dgm:spPr/>
      <dgm:t>
        <a:bodyPr/>
        <a:lstStyle/>
        <a:p>
          <a:endParaRPr lang="en-CA"/>
        </a:p>
      </dgm:t>
    </dgm:pt>
    <dgm:pt modelId="{37052144-7FEF-44A7-AB4B-0773F20C3343}" type="sibTrans" cxnId="{DF9A8D43-1848-4BFC-BB86-2B57D0EF7527}">
      <dgm:prSet/>
      <dgm:spPr/>
      <dgm:t>
        <a:bodyPr/>
        <a:lstStyle/>
        <a:p>
          <a:endParaRPr lang="en-CA"/>
        </a:p>
      </dgm:t>
    </dgm:pt>
    <dgm:pt modelId="{A282B9C4-882F-4742-8C57-32A7D664DC17}">
      <dgm:prSet phldrT="[Text]"/>
      <dgm:spPr/>
      <dgm:t>
        <a:bodyPr/>
        <a:lstStyle/>
        <a:p>
          <a:r>
            <a:rPr lang="en-CA" dirty="0" smtClean="0"/>
            <a:t>Future Interactions</a:t>
          </a:r>
          <a:endParaRPr lang="en-CA" dirty="0"/>
        </a:p>
      </dgm:t>
    </dgm:pt>
    <dgm:pt modelId="{9F9430EA-B620-4FD8-B455-F68A20B7EBF2}" type="parTrans" cxnId="{C7F5023A-7796-4C10-B76A-3F3DE9AEEF10}">
      <dgm:prSet/>
      <dgm:spPr/>
      <dgm:t>
        <a:bodyPr/>
        <a:lstStyle/>
        <a:p>
          <a:endParaRPr lang="en-CA"/>
        </a:p>
      </dgm:t>
    </dgm:pt>
    <dgm:pt modelId="{0E06EDC2-D376-4815-BDCE-D0EE5D3834A0}" type="sibTrans" cxnId="{C7F5023A-7796-4C10-B76A-3F3DE9AEEF10}">
      <dgm:prSet/>
      <dgm:spPr/>
      <dgm:t>
        <a:bodyPr/>
        <a:lstStyle/>
        <a:p>
          <a:endParaRPr lang="en-CA"/>
        </a:p>
      </dgm:t>
    </dgm:pt>
    <dgm:pt modelId="{AB4904CE-61CA-4D47-9A73-4388517E2BB1}" type="pres">
      <dgm:prSet presAssocID="{8A166080-5C8F-49F5-9368-8E84BB88FC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56C96F0-D45E-408A-82AF-E385996B943B}" type="pres">
      <dgm:prSet presAssocID="{8A166080-5C8F-49F5-9368-8E84BB88FCDC}" presName="dummyMaxCanvas" presStyleCnt="0">
        <dgm:presLayoutVars/>
      </dgm:prSet>
      <dgm:spPr/>
      <dgm:t>
        <a:bodyPr/>
        <a:lstStyle/>
        <a:p>
          <a:endParaRPr lang="en-CA"/>
        </a:p>
      </dgm:t>
    </dgm:pt>
    <dgm:pt modelId="{E20F9438-D0D9-495F-BC41-8DBE50D8C241}" type="pres">
      <dgm:prSet presAssocID="{8A166080-5C8F-49F5-9368-8E84BB88FCD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BA1C463-2BA6-431B-BC95-66F90B29F8FD}" type="pres">
      <dgm:prSet presAssocID="{8A166080-5C8F-49F5-9368-8E84BB88FCD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606628-D3A4-455D-861F-70B236517887}" type="pres">
      <dgm:prSet presAssocID="{8A166080-5C8F-49F5-9368-8E84BB88FCD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BE515B-3398-4648-A000-C02A50515316}" type="pres">
      <dgm:prSet presAssocID="{8A166080-5C8F-49F5-9368-8E84BB88FCD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D63772-8E20-43C9-A526-5D2AE672BBD7}" type="pres">
      <dgm:prSet presAssocID="{8A166080-5C8F-49F5-9368-8E84BB88FCD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7F5023A-7796-4C10-B76A-3F3DE9AEEF10}" srcId="{8A166080-5C8F-49F5-9368-8E84BB88FCDC}" destId="{A282B9C4-882F-4742-8C57-32A7D664DC17}" srcOrd="1" destOrd="0" parTransId="{9F9430EA-B620-4FD8-B455-F68A20B7EBF2}" sibTransId="{0E06EDC2-D376-4815-BDCE-D0EE5D3834A0}"/>
    <dgm:cxn modelId="{92F06CEC-1114-42FF-BCD2-B6A5AFA19B0B}" type="presOf" srcId="{37052144-7FEF-44A7-AB4B-0773F20C3343}" destId="{DD606628-D3A4-455D-861F-70B236517887}" srcOrd="0" destOrd="0" presId="urn:microsoft.com/office/officeart/2005/8/layout/vProcess5"/>
    <dgm:cxn modelId="{50C4EED7-1D35-412B-BB8C-8230E0DB395E}" type="presOf" srcId="{8A166080-5C8F-49F5-9368-8E84BB88FCDC}" destId="{AB4904CE-61CA-4D47-9A73-4388517E2BB1}" srcOrd="0" destOrd="0" presId="urn:microsoft.com/office/officeart/2005/8/layout/vProcess5"/>
    <dgm:cxn modelId="{DF9A8D43-1848-4BFC-BB86-2B57D0EF7527}" srcId="{8A166080-5C8F-49F5-9368-8E84BB88FCDC}" destId="{4825BA2F-5F4E-4286-AA2A-313C6BB7EFAE}" srcOrd="0" destOrd="0" parTransId="{E4BA2EA7-A7C5-455B-9E80-086417B55244}" sibTransId="{37052144-7FEF-44A7-AB4B-0773F20C3343}"/>
    <dgm:cxn modelId="{A9A70314-8882-41C0-A0F2-48C3039F5DC0}" type="presOf" srcId="{4825BA2F-5F4E-4286-AA2A-313C6BB7EFAE}" destId="{AFBE515B-3398-4648-A000-C02A50515316}" srcOrd="1" destOrd="0" presId="urn:microsoft.com/office/officeart/2005/8/layout/vProcess5"/>
    <dgm:cxn modelId="{36E4137B-354F-4A0B-941F-9CFA175BCB35}" type="presOf" srcId="{A282B9C4-882F-4742-8C57-32A7D664DC17}" destId="{2BA1C463-2BA6-431B-BC95-66F90B29F8FD}" srcOrd="0" destOrd="0" presId="urn:microsoft.com/office/officeart/2005/8/layout/vProcess5"/>
    <dgm:cxn modelId="{8F77883B-F6FA-4BE8-BC05-E4721BF42810}" type="presOf" srcId="{4825BA2F-5F4E-4286-AA2A-313C6BB7EFAE}" destId="{E20F9438-D0D9-495F-BC41-8DBE50D8C241}" srcOrd="0" destOrd="0" presId="urn:microsoft.com/office/officeart/2005/8/layout/vProcess5"/>
    <dgm:cxn modelId="{20A20885-FC77-4200-9411-D3852F68FC80}" type="presOf" srcId="{A282B9C4-882F-4742-8C57-32A7D664DC17}" destId="{03D63772-8E20-43C9-A526-5D2AE672BBD7}" srcOrd="1" destOrd="0" presId="urn:microsoft.com/office/officeart/2005/8/layout/vProcess5"/>
    <dgm:cxn modelId="{D29CAF39-2F9F-494C-8B4B-A223A026A493}" type="presParOf" srcId="{AB4904CE-61CA-4D47-9A73-4388517E2BB1}" destId="{356C96F0-D45E-408A-82AF-E385996B943B}" srcOrd="0" destOrd="0" presId="urn:microsoft.com/office/officeart/2005/8/layout/vProcess5"/>
    <dgm:cxn modelId="{0F5FBF4A-F244-4103-9FBC-20564AE65D20}" type="presParOf" srcId="{AB4904CE-61CA-4D47-9A73-4388517E2BB1}" destId="{E20F9438-D0D9-495F-BC41-8DBE50D8C241}" srcOrd="1" destOrd="0" presId="urn:microsoft.com/office/officeart/2005/8/layout/vProcess5"/>
    <dgm:cxn modelId="{7BCA5C18-DA41-406A-A9B7-6D795BB8663A}" type="presParOf" srcId="{AB4904CE-61CA-4D47-9A73-4388517E2BB1}" destId="{2BA1C463-2BA6-431B-BC95-66F90B29F8FD}" srcOrd="2" destOrd="0" presId="urn:microsoft.com/office/officeart/2005/8/layout/vProcess5"/>
    <dgm:cxn modelId="{B1994950-BE07-449D-938D-2068B93E8337}" type="presParOf" srcId="{AB4904CE-61CA-4D47-9A73-4388517E2BB1}" destId="{DD606628-D3A4-455D-861F-70B236517887}" srcOrd="3" destOrd="0" presId="urn:microsoft.com/office/officeart/2005/8/layout/vProcess5"/>
    <dgm:cxn modelId="{FA8B8A82-9DB3-47C6-A9A5-2C62D516C248}" type="presParOf" srcId="{AB4904CE-61CA-4D47-9A73-4388517E2BB1}" destId="{AFBE515B-3398-4648-A000-C02A50515316}" srcOrd="4" destOrd="0" presId="urn:microsoft.com/office/officeart/2005/8/layout/vProcess5"/>
    <dgm:cxn modelId="{B8266B15-52A6-4D85-A8C1-5A43FD2DCB36}" type="presParOf" srcId="{AB4904CE-61CA-4D47-9A73-4388517E2BB1}" destId="{03D63772-8E20-43C9-A526-5D2AE672BBD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159DD-BDA8-498C-AB14-0D3AE1A82EE0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3300321B-0DB3-4A41-8F42-2CA8E70E7E83}">
      <dgm:prSet phldrT="[Text]"/>
      <dgm:spPr/>
      <dgm:t>
        <a:bodyPr/>
        <a:lstStyle/>
        <a:p>
          <a:r>
            <a:rPr lang="en-CA" dirty="0" smtClean="0"/>
            <a:t>Getting the sale</a:t>
          </a:r>
          <a:endParaRPr lang="en-CA" dirty="0"/>
        </a:p>
      </dgm:t>
    </dgm:pt>
    <dgm:pt modelId="{F5006636-88AC-4508-9506-EA084FEA9679}" type="parTrans" cxnId="{6C1DBC09-61E6-4E38-B92F-A0841A61667C}">
      <dgm:prSet/>
      <dgm:spPr/>
      <dgm:t>
        <a:bodyPr/>
        <a:lstStyle/>
        <a:p>
          <a:endParaRPr lang="en-CA"/>
        </a:p>
      </dgm:t>
    </dgm:pt>
    <dgm:pt modelId="{1AEE5156-E28C-4C3D-9875-740833A97F84}" type="sibTrans" cxnId="{6C1DBC09-61E6-4E38-B92F-A0841A61667C}">
      <dgm:prSet/>
      <dgm:spPr/>
      <dgm:t>
        <a:bodyPr/>
        <a:lstStyle/>
        <a:p>
          <a:endParaRPr lang="en-CA"/>
        </a:p>
      </dgm:t>
    </dgm:pt>
    <dgm:pt modelId="{9B3DA517-9ADB-4297-A928-FFCF0ECB53B5}">
      <dgm:prSet phldrT="[Text]"/>
      <dgm:spPr/>
      <dgm:t>
        <a:bodyPr/>
        <a:lstStyle/>
        <a:p>
          <a:r>
            <a:rPr lang="en-CA" dirty="0" smtClean="0"/>
            <a:t>Doing the job</a:t>
          </a:r>
          <a:endParaRPr lang="en-CA" dirty="0"/>
        </a:p>
      </dgm:t>
    </dgm:pt>
    <dgm:pt modelId="{3976D6BD-955C-4977-B249-D345EA46DA04}" type="parTrans" cxnId="{5CDC41BF-1E08-4246-97A9-844ED6F0509F}">
      <dgm:prSet/>
      <dgm:spPr/>
      <dgm:t>
        <a:bodyPr/>
        <a:lstStyle/>
        <a:p>
          <a:endParaRPr lang="en-CA"/>
        </a:p>
      </dgm:t>
    </dgm:pt>
    <dgm:pt modelId="{48F620B1-B6F5-4481-A647-A308B40F9FA1}" type="sibTrans" cxnId="{5CDC41BF-1E08-4246-97A9-844ED6F0509F}">
      <dgm:prSet/>
      <dgm:spPr/>
      <dgm:t>
        <a:bodyPr/>
        <a:lstStyle/>
        <a:p>
          <a:endParaRPr lang="en-CA"/>
        </a:p>
      </dgm:t>
    </dgm:pt>
    <dgm:pt modelId="{F9ED8A1A-F0B5-43BC-A50A-572CA7318BDC}" type="pres">
      <dgm:prSet presAssocID="{4EA159DD-BDA8-498C-AB14-0D3AE1A82EE0}" presName="arrowDiagram" presStyleCnt="0">
        <dgm:presLayoutVars>
          <dgm:chMax val="5"/>
          <dgm:dir/>
          <dgm:resizeHandles val="exact"/>
        </dgm:presLayoutVars>
      </dgm:prSet>
      <dgm:spPr/>
    </dgm:pt>
    <dgm:pt modelId="{4B218C8B-9009-4522-BA64-5C3ECC9F597F}" type="pres">
      <dgm:prSet presAssocID="{4EA159DD-BDA8-498C-AB14-0D3AE1A82EE0}" presName="arrow" presStyleLbl="bgShp" presStyleIdx="0" presStyleCnt="1"/>
      <dgm:spPr/>
    </dgm:pt>
    <dgm:pt modelId="{31189646-3CCE-48CB-8C53-5C83F18CFAD4}" type="pres">
      <dgm:prSet presAssocID="{4EA159DD-BDA8-498C-AB14-0D3AE1A82EE0}" presName="arrowDiagram2" presStyleCnt="0"/>
      <dgm:spPr/>
    </dgm:pt>
    <dgm:pt modelId="{9FD767D1-B5B1-437D-B82E-87AB9B7E0AF0}" type="pres">
      <dgm:prSet presAssocID="{3300321B-0DB3-4A41-8F42-2CA8E70E7E83}" presName="bullet2a" presStyleLbl="node1" presStyleIdx="0" presStyleCnt="2"/>
      <dgm:spPr/>
    </dgm:pt>
    <dgm:pt modelId="{9F76AE1C-CE1E-46A0-855A-E46C74B31247}" type="pres">
      <dgm:prSet presAssocID="{3300321B-0DB3-4A41-8F42-2CA8E70E7E83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9C7C4E-34D5-49C5-B687-0EB8737FC51E}" type="pres">
      <dgm:prSet presAssocID="{9B3DA517-9ADB-4297-A928-FFCF0ECB53B5}" presName="bullet2b" presStyleLbl="node1" presStyleIdx="1" presStyleCnt="2"/>
      <dgm:spPr/>
    </dgm:pt>
    <dgm:pt modelId="{D14C6FC1-C61A-4156-88B1-2EAD99823DF5}" type="pres">
      <dgm:prSet presAssocID="{9B3DA517-9ADB-4297-A928-FFCF0ECB53B5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F1E511A-0686-440E-B177-D8A56DA7C219}" type="presOf" srcId="{4EA159DD-BDA8-498C-AB14-0D3AE1A82EE0}" destId="{F9ED8A1A-F0B5-43BC-A50A-572CA7318BDC}" srcOrd="0" destOrd="0" presId="urn:microsoft.com/office/officeart/2005/8/layout/arrow2"/>
    <dgm:cxn modelId="{6C1DBC09-61E6-4E38-B92F-A0841A61667C}" srcId="{4EA159DD-BDA8-498C-AB14-0D3AE1A82EE0}" destId="{3300321B-0DB3-4A41-8F42-2CA8E70E7E83}" srcOrd="0" destOrd="0" parTransId="{F5006636-88AC-4508-9506-EA084FEA9679}" sibTransId="{1AEE5156-E28C-4C3D-9875-740833A97F84}"/>
    <dgm:cxn modelId="{5CDC41BF-1E08-4246-97A9-844ED6F0509F}" srcId="{4EA159DD-BDA8-498C-AB14-0D3AE1A82EE0}" destId="{9B3DA517-9ADB-4297-A928-FFCF0ECB53B5}" srcOrd="1" destOrd="0" parTransId="{3976D6BD-955C-4977-B249-D345EA46DA04}" sibTransId="{48F620B1-B6F5-4481-A647-A308B40F9FA1}"/>
    <dgm:cxn modelId="{317CAD5C-BE17-40A3-B16D-B2D8FE9EEDF2}" type="presOf" srcId="{3300321B-0DB3-4A41-8F42-2CA8E70E7E83}" destId="{9F76AE1C-CE1E-46A0-855A-E46C74B31247}" srcOrd="0" destOrd="0" presId="urn:microsoft.com/office/officeart/2005/8/layout/arrow2"/>
    <dgm:cxn modelId="{1773BB4A-A561-423B-B065-248547D905E5}" type="presOf" srcId="{9B3DA517-9ADB-4297-A928-FFCF0ECB53B5}" destId="{D14C6FC1-C61A-4156-88B1-2EAD99823DF5}" srcOrd="0" destOrd="0" presId="urn:microsoft.com/office/officeart/2005/8/layout/arrow2"/>
    <dgm:cxn modelId="{6BC6709D-2B36-41C2-A9AB-44EA7A499FA4}" type="presParOf" srcId="{F9ED8A1A-F0B5-43BC-A50A-572CA7318BDC}" destId="{4B218C8B-9009-4522-BA64-5C3ECC9F597F}" srcOrd="0" destOrd="0" presId="urn:microsoft.com/office/officeart/2005/8/layout/arrow2"/>
    <dgm:cxn modelId="{894C41C6-9A44-4095-9F5E-E025F9AD9C57}" type="presParOf" srcId="{F9ED8A1A-F0B5-43BC-A50A-572CA7318BDC}" destId="{31189646-3CCE-48CB-8C53-5C83F18CFAD4}" srcOrd="1" destOrd="0" presId="urn:microsoft.com/office/officeart/2005/8/layout/arrow2"/>
    <dgm:cxn modelId="{E5326A18-3988-46EA-914E-020CB0535C4D}" type="presParOf" srcId="{31189646-3CCE-48CB-8C53-5C83F18CFAD4}" destId="{9FD767D1-B5B1-437D-B82E-87AB9B7E0AF0}" srcOrd="0" destOrd="0" presId="urn:microsoft.com/office/officeart/2005/8/layout/arrow2"/>
    <dgm:cxn modelId="{880EB0B3-11C5-4469-8275-ECBC9704BC01}" type="presParOf" srcId="{31189646-3CCE-48CB-8C53-5C83F18CFAD4}" destId="{9F76AE1C-CE1E-46A0-855A-E46C74B31247}" srcOrd="1" destOrd="0" presId="urn:microsoft.com/office/officeart/2005/8/layout/arrow2"/>
    <dgm:cxn modelId="{446F6770-22B8-4332-8B8C-3B8E3EB649B7}" type="presParOf" srcId="{31189646-3CCE-48CB-8C53-5C83F18CFAD4}" destId="{4C9C7C4E-34D5-49C5-B687-0EB8737FC51E}" srcOrd="2" destOrd="0" presId="urn:microsoft.com/office/officeart/2005/8/layout/arrow2"/>
    <dgm:cxn modelId="{64392F81-83EE-48A1-AE62-08822C9463CA}" type="presParOf" srcId="{31189646-3CCE-48CB-8C53-5C83F18CFAD4}" destId="{D14C6FC1-C61A-4156-88B1-2EAD99823DF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88EA9-9F85-4379-B259-63BCEDE46CB6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0A85D6E0-0563-4721-9FE2-0B07395F05CC}">
      <dgm:prSet phldrT="[Text]"/>
      <dgm:spPr/>
      <dgm:t>
        <a:bodyPr/>
        <a:lstStyle/>
        <a:p>
          <a:r>
            <a:rPr lang="en-CA" dirty="0" smtClean="0"/>
            <a:t>After Sales</a:t>
          </a:r>
          <a:endParaRPr lang="en-CA" dirty="0"/>
        </a:p>
      </dgm:t>
    </dgm:pt>
    <dgm:pt modelId="{019902C0-B285-463D-A6D8-75BFBF144024}" type="parTrans" cxnId="{2B6558F6-7AE2-43B0-B327-0E117629F107}">
      <dgm:prSet/>
      <dgm:spPr/>
      <dgm:t>
        <a:bodyPr/>
        <a:lstStyle/>
        <a:p>
          <a:endParaRPr lang="en-CA"/>
        </a:p>
      </dgm:t>
    </dgm:pt>
    <dgm:pt modelId="{5540E040-1F83-4074-81CA-192A6B752B54}" type="sibTrans" cxnId="{2B6558F6-7AE2-43B0-B327-0E117629F107}">
      <dgm:prSet/>
      <dgm:spPr/>
      <dgm:t>
        <a:bodyPr/>
        <a:lstStyle/>
        <a:p>
          <a:endParaRPr lang="en-CA"/>
        </a:p>
      </dgm:t>
    </dgm:pt>
    <dgm:pt modelId="{74EAB4C4-848D-4ED1-A920-40A1F888F6E5}">
      <dgm:prSet phldrT="[Text]"/>
      <dgm:spPr/>
      <dgm:t>
        <a:bodyPr/>
        <a:lstStyle/>
        <a:p>
          <a:r>
            <a:rPr lang="en-CA" dirty="0" smtClean="0"/>
            <a:t>Maintenance</a:t>
          </a:r>
          <a:endParaRPr lang="en-CA" dirty="0"/>
        </a:p>
      </dgm:t>
    </dgm:pt>
    <dgm:pt modelId="{5EC78888-64C2-4084-857D-B8BBB5593674}" type="parTrans" cxnId="{4DE86773-8D2F-4127-AFE9-881DB29B004A}">
      <dgm:prSet/>
      <dgm:spPr/>
      <dgm:t>
        <a:bodyPr/>
        <a:lstStyle/>
        <a:p>
          <a:endParaRPr lang="en-CA"/>
        </a:p>
      </dgm:t>
    </dgm:pt>
    <dgm:pt modelId="{4DCDA2C2-A3D6-4000-A53D-55FF2AA40599}" type="sibTrans" cxnId="{4DE86773-8D2F-4127-AFE9-881DB29B004A}">
      <dgm:prSet/>
      <dgm:spPr/>
      <dgm:t>
        <a:bodyPr/>
        <a:lstStyle/>
        <a:p>
          <a:endParaRPr lang="en-CA"/>
        </a:p>
      </dgm:t>
    </dgm:pt>
    <dgm:pt modelId="{3C24A27C-1BA9-4C46-8673-14FD0AC89AE8}">
      <dgm:prSet phldrT="[Text]"/>
      <dgm:spPr/>
      <dgm:t>
        <a:bodyPr/>
        <a:lstStyle/>
        <a:p>
          <a:r>
            <a:rPr lang="en-CA" dirty="0" smtClean="0"/>
            <a:t>Training </a:t>
          </a:r>
          <a:endParaRPr lang="en-CA" dirty="0"/>
        </a:p>
      </dgm:t>
    </dgm:pt>
    <dgm:pt modelId="{E4CD215D-D942-4001-ADC0-9BC75717E57F}" type="parTrans" cxnId="{8F00F60A-2BFF-4E17-A01F-50CFA6BE528F}">
      <dgm:prSet/>
      <dgm:spPr/>
      <dgm:t>
        <a:bodyPr/>
        <a:lstStyle/>
        <a:p>
          <a:endParaRPr lang="en-CA"/>
        </a:p>
      </dgm:t>
    </dgm:pt>
    <dgm:pt modelId="{EEB5E0B3-2756-4EC6-91A7-E86560EEFEFC}" type="sibTrans" cxnId="{8F00F60A-2BFF-4E17-A01F-50CFA6BE528F}">
      <dgm:prSet/>
      <dgm:spPr/>
      <dgm:t>
        <a:bodyPr/>
        <a:lstStyle/>
        <a:p>
          <a:endParaRPr lang="en-CA"/>
        </a:p>
      </dgm:t>
    </dgm:pt>
    <dgm:pt modelId="{7CD7D215-BAE7-4D08-859F-02BC3233C9E5}">
      <dgm:prSet phldrT="[Text]"/>
      <dgm:spPr/>
      <dgm:t>
        <a:bodyPr/>
        <a:lstStyle/>
        <a:p>
          <a:r>
            <a:rPr lang="en-CA" dirty="0" smtClean="0"/>
            <a:t>Invoice</a:t>
          </a:r>
          <a:endParaRPr lang="en-CA" dirty="0"/>
        </a:p>
      </dgm:t>
    </dgm:pt>
    <dgm:pt modelId="{838DC933-B60B-474A-8E6B-F1FE5CF99C3E}" type="parTrans" cxnId="{7228AA69-1794-414A-98AF-3B99013B565A}">
      <dgm:prSet/>
      <dgm:spPr/>
      <dgm:t>
        <a:bodyPr/>
        <a:lstStyle/>
        <a:p>
          <a:endParaRPr lang="en-CA"/>
        </a:p>
      </dgm:t>
    </dgm:pt>
    <dgm:pt modelId="{40F57213-D1A1-4C19-8457-03E6616E0EC1}" type="sibTrans" cxnId="{7228AA69-1794-414A-98AF-3B99013B565A}">
      <dgm:prSet/>
      <dgm:spPr/>
      <dgm:t>
        <a:bodyPr/>
        <a:lstStyle/>
        <a:p>
          <a:endParaRPr lang="en-CA"/>
        </a:p>
      </dgm:t>
    </dgm:pt>
    <dgm:pt modelId="{FEE24347-EC2D-4BD1-858A-69236A28C6A5}">
      <dgm:prSet phldrT="[Text]"/>
      <dgm:spPr/>
      <dgm:t>
        <a:bodyPr/>
        <a:lstStyle/>
        <a:p>
          <a:r>
            <a:rPr lang="en-CA" dirty="0" smtClean="0"/>
            <a:t>Personal Message</a:t>
          </a:r>
          <a:endParaRPr lang="en-CA" dirty="0"/>
        </a:p>
      </dgm:t>
    </dgm:pt>
    <dgm:pt modelId="{DA9B7B7F-1F06-4563-8D2A-F9731CD2AD46}" type="parTrans" cxnId="{F0F6D227-4E1F-49B4-92AC-DABD2CBC828A}">
      <dgm:prSet/>
      <dgm:spPr/>
      <dgm:t>
        <a:bodyPr/>
        <a:lstStyle/>
        <a:p>
          <a:endParaRPr lang="en-CA"/>
        </a:p>
      </dgm:t>
    </dgm:pt>
    <dgm:pt modelId="{E28AD05A-EAC3-4CC4-AE1E-05D0E0EBDA5A}" type="sibTrans" cxnId="{F0F6D227-4E1F-49B4-92AC-DABD2CBC828A}">
      <dgm:prSet/>
      <dgm:spPr/>
      <dgm:t>
        <a:bodyPr/>
        <a:lstStyle/>
        <a:p>
          <a:endParaRPr lang="en-CA"/>
        </a:p>
      </dgm:t>
    </dgm:pt>
    <dgm:pt modelId="{03833077-9BAE-4CED-BBEF-6DCFCDBB91CE}">
      <dgm:prSet phldrT="[Text]"/>
      <dgm:spPr/>
      <dgm:t>
        <a:bodyPr/>
        <a:lstStyle/>
        <a:p>
          <a:r>
            <a:rPr lang="en-CA" dirty="0" smtClean="0"/>
            <a:t>Follow-Up</a:t>
          </a:r>
          <a:endParaRPr lang="en-CA" dirty="0"/>
        </a:p>
      </dgm:t>
    </dgm:pt>
    <dgm:pt modelId="{741F4CB6-2B97-4601-8BB9-0BD263DAAFA4}" type="parTrans" cxnId="{FCD3F436-B7A4-4154-9597-C4033022E29F}">
      <dgm:prSet/>
      <dgm:spPr/>
      <dgm:t>
        <a:bodyPr/>
        <a:lstStyle/>
        <a:p>
          <a:endParaRPr lang="en-CA"/>
        </a:p>
      </dgm:t>
    </dgm:pt>
    <dgm:pt modelId="{EECF23DC-6A19-4040-8495-8FB36A123774}" type="sibTrans" cxnId="{FCD3F436-B7A4-4154-9597-C4033022E29F}">
      <dgm:prSet/>
      <dgm:spPr/>
      <dgm:t>
        <a:bodyPr/>
        <a:lstStyle/>
        <a:p>
          <a:endParaRPr lang="en-CA"/>
        </a:p>
      </dgm:t>
    </dgm:pt>
    <dgm:pt modelId="{2C91554B-94FA-4D2D-8C85-3ACFA93CA8C1}">
      <dgm:prSet phldrT="[Text]"/>
      <dgm:spPr/>
      <dgm:t>
        <a:bodyPr/>
        <a:lstStyle/>
        <a:p>
          <a:r>
            <a:rPr lang="en-CA" dirty="0" smtClean="0"/>
            <a:t>Upgrades</a:t>
          </a:r>
          <a:endParaRPr lang="en-CA" dirty="0"/>
        </a:p>
      </dgm:t>
    </dgm:pt>
    <dgm:pt modelId="{9F0F46A5-B3E8-47F1-AA43-B4C582B555D3}" type="parTrans" cxnId="{62BF5740-83BA-4971-AE10-F310FA17146B}">
      <dgm:prSet/>
      <dgm:spPr/>
      <dgm:t>
        <a:bodyPr/>
        <a:lstStyle/>
        <a:p>
          <a:endParaRPr lang="en-CA"/>
        </a:p>
      </dgm:t>
    </dgm:pt>
    <dgm:pt modelId="{58933E5B-454A-4C57-A349-53D956863033}" type="sibTrans" cxnId="{62BF5740-83BA-4971-AE10-F310FA17146B}">
      <dgm:prSet/>
      <dgm:spPr/>
      <dgm:t>
        <a:bodyPr/>
        <a:lstStyle/>
        <a:p>
          <a:endParaRPr lang="en-CA"/>
        </a:p>
      </dgm:t>
    </dgm:pt>
    <dgm:pt modelId="{1D687FC8-971A-4279-8D5E-139582DD2076}">
      <dgm:prSet phldrT="[Text]"/>
      <dgm:spPr/>
      <dgm:t>
        <a:bodyPr/>
        <a:lstStyle/>
        <a:p>
          <a:r>
            <a:rPr lang="en-CA" dirty="0" smtClean="0"/>
            <a:t>Correct</a:t>
          </a:r>
          <a:endParaRPr lang="en-CA" dirty="0"/>
        </a:p>
      </dgm:t>
    </dgm:pt>
    <dgm:pt modelId="{D4B39C7C-8D7E-4694-9D2D-DA6FA6DABB6A}" type="parTrans" cxnId="{127E5D0B-FA5D-4D89-90FC-136F4C2BA643}">
      <dgm:prSet/>
      <dgm:spPr/>
      <dgm:t>
        <a:bodyPr/>
        <a:lstStyle/>
        <a:p>
          <a:endParaRPr lang="en-CA"/>
        </a:p>
      </dgm:t>
    </dgm:pt>
    <dgm:pt modelId="{AF17BA68-9319-4FB9-AD7D-0590086EBC2D}" type="sibTrans" cxnId="{127E5D0B-FA5D-4D89-90FC-136F4C2BA643}">
      <dgm:prSet/>
      <dgm:spPr/>
      <dgm:t>
        <a:bodyPr/>
        <a:lstStyle/>
        <a:p>
          <a:endParaRPr lang="en-CA"/>
        </a:p>
      </dgm:t>
    </dgm:pt>
    <dgm:pt modelId="{4DDA9062-CC0D-4EAF-95C9-EC21640544FB}">
      <dgm:prSet phldrT="[Text]"/>
      <dgm:spPr/>
      <dgm:t>
        <a:bodyPr/>
        <a:lstStyle/>
        <a:p>
          <a:r>
            <a:rPr lang="en-CA" dirty="0" smtClean="0"/>
            <a:t>Payment Options</a:t>
          </a:r>
          <a:endParaRPr lang="en-CA" dirty="0"/>
        </a:p>
      </dgm:t>
    </dgm:pt>
    <dgm:pt modelId="{5DCA8653-4DE5-4DD0-843C-DF59CE1C84BB}" type="parTrans" cxnId="{74F7C4B4-5667-48C2-8888-E96B5F8637D6}">
      <dgm:prSet/>
      <dgm:spPr/>
      <dgm:t>
        <a:bodyPr/>
        <a:lstStyle/>
        <a:p>
          <a:endParaRPr lang="en-CA"/>
        </a:p>
      </dgm:t>
    </dgm:pt>
    <dgm:pt modelId="{DB32D2AB-4BD3-40CB-8141-8E7229F45AEC}" type="sibTrans" cxnId="{74F7C4B4-5667-48C2-8888-E96B5F8637D6}">
      <dgm:prSet/>
      <dgm:spPr/>
      <dgm:t>
        <a:bodyPr/>
        <a:lstStyle/>
        <a:p>
          <a:endParaRPr lang="en-CA"/>
        </a:p>
      </dgm:t>
    </dgm:pt>
    <dgm:pt modelId="{8C6B6A26-FC88-499D-A57A-19D4D1B1BDEB}">
      <dgm:prSet phldrT="[Text]"/>
      <dgm:spPr/>
      <dgm:t>
        <a:bodyPr/>
        <a:lstStyle/>
        <a:p>
          <a:r>
            <a:rPr lang="en-CA" dirty="0" smtClean="0"/>
            <a:t>Feedback</a:t>
          </a:r>
          <a:endParaRPr lang="en-CA" dirty="0"/>
        </a:p>
      </dgm:t>
    </dgm:pt>
    <dgm:pt modelId="{5BA88211-18EA-4336-9FE8-29412547045E}" type="parTrans" cxnId="{098AB869-80B6-4852-8BA8-96CE29AB0E03}">
      <dgm:prSet/>
      <dgm:spPr/>
      <dgm:t>
        <a:bodyPr/>
        <a:lstStyle/>
        <a:p>
          <a:endParaRPr lang="en-CA"/>
        </a:p>
      </dgm:t>
    </dgm:pt>
    <dgm:pt modelId="{E8C7BFF3-A189-4967-A64E-26447DF8D968}" type="sibTrans" cxnId="{098AB869-80B6-4852-8BA8-96CE29AB0E03}">
      <dgm:prSet/>
      <dgm:spPr/>
      <dgm:t>
        <a:bodyPr/>
        <a:lstStyle/>
        <a:p>
          <a:endParaRPr lang="en-CA"/>
        </a:p>
      </dgm:t>
    </dgm:pt>
    <dgm:pt modelId="{B7E3B43D-512C-4B52-BC3D-C87F4F1B22CA}">
      <dgm:prSet phldrT="[Text]"/>
      <dgm:spPr/>
      <dgm:t>
        <a:bodyPr/>
        <a:lstStyle/>
        <a:p>
          <a:r>
            <a:rPr lang="en-CA" dirty="0" smtClean="0"/>
            <a:t>More Services</a:t>
          </a:r>
          <a:endParaRPr lang="en-CA" dirty="0"/>
        </a:p>
      </dgm:t>
    </dgm:pt>
    <dgm:pt modelId="{ED7D2610-17F9-4FE0-98CD-F1AEEDF879AA}" type="parTrans" cxnId="{471CC2C8-4284-4943-9D88-1F23808B6FB0}">
      <dgm:prSet/>
      <dgm:spPr/>
      <dgm:t>
        <a:bodyPr/>
        <a:lstStyle/>
        <a:p>
          <a:endParaRPr lang="en-CA"/>
        </a:p>
      </dgm:t>
    </dgm:pt>
    <dgm:pt modelId="{31A754AA-7AE3-4B29-A93E-513919B9924F}" type="sibTrans" cxnId="{471CC2C8-4284-4943-9D88-1F23808B6FB0}">
      <dgm:prSet/>
      <dgm:spPr/>
      <dgm:t>
        <a:bodyPr/>
        <a:lstStyle/>
        <a:p>
          <a:endParaRPr lang="en-CA"/>
        </a:p>
      </dgm:t>
    </dgm:pt>
    <dgm:pt modelId="{58FBF6FF-9D29-48E4-A653-DE1961772BF8}">
      <dgm:prSet phldrT="[Text]"/>
      <dgm:spPr/>
      <dgm:t>
        <a:bodyPr/>
        <a:lstStyle/>
        <a:p>
          <a:r>
            <a:rPr lang="en-CA" dirty="0" smtClean="0"/>
            <a:t>Thank you</a:t>
          </a:r>
          <a:endParaRPr lang="en-CA" dirty="0"/>
        </a:p>
      </dgm:t>
    </dgm:pt>
    <dgm:pt modelId="{016AA56B-8463-4276-966A-A93DC07A0D4E}" type="parTrans" cxnId="{B93D80EC-0A44-40A4-BBCA-88F46B7EA9F1}">
      <dgm:prSet/>
      <dgm:spPr/>
      <dgm:t>
        <a:bodyPr/>
        <a:lstStyle/>
        <a:p>
          <a:endParaRPr lang="en-CA"/>
        </a:p>
      </dgm:t>
    </dgm:pt>
    <dgm:pt modelId="{D3C8ADFF-4F16-4CEE-AAD9-B9C16AE46CB3}" type="sibTrans" cxnId="{B93D80EC-0A44-40A4-BBCA-88F46B7EA9F1}">
      <dgm:prSet/>
      <dgm:spPr/>
      <dgm:t>
        <a:bodyPr/>
        <a:lstStyle/>
        <a:p>
          <a:endParaRPr lang="en-CA"/>
        </a:p>
      </dgm:t>
    </dgm:pt>
    <dgm:pt modelId="{E6D1F173-14D6-4859-8722-7EA853A2FFB8}" type="pres">
      <dgm:prSet presAssocID="{62488EA9-9F85-4379-B259-63BCEDE46C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1052B96-B402-4092-823E-0506C369C540}" type="pres">
      <dgm:prSet presAssocID="{0A85D6E0-0563-4721-9FE2-0B07395F05CC}" presName="linNode" presStyleCnt="0"/>
      <dgm:spPr/>
      <dgm:t>
        <a:bodyPr/>
        <a:lstStyle/>
        <a:p>
          <a:endParaRPr lang="en-CA"/>
        </a:p>
      </dgm:t>
    </dgm:pt>
    <dgm:pt modelId="{65AF8DC5-6ACA-4134-B909-EAD8FC10EB12}" type="pres">
      <dgm:prSet presAssocID="{0A85D6E0-0563-4721-9FE2-0B07395F05C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2A32C3-3409-4066-9122-4C72CECC4272}" type="pres">
      <dgm:prSet presAssocID="{0A85D6E0-0563-4721-9FE2-0B07395F05C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0CCD15-E2F2-41CF-BA3C-21DA3480DDF6}" type="pres">
      <dgm:prSet presAssocID="{5540E040-1F83-4074-81CA-192A6B752B54}" presName="spacing" presStyleCnt="0"/>
      <dgm:spPr/>
      <dgm:t>
        <a:bodyPr/>
        <a:lstStyle/>
        <a:p>
          <a:endParaRPr lang="en-CA"/>
        </a:p>
      </dgm:t>
    </dgm:pt>
    <dgm:pt modelId="{D62ECA10-3730-4F78-A0A7-0C27D3317347}" type="pres">
      <dgm:prSet presAssocID="{7CD7D215-BAE7-4D08-859F-02BC3233C9E5}" presName="linNode" presStyleCnt="0"/>
      <dgm:spPr/>
      <dgm:t>
        <a:bodyPr/>
        <a:lstStyle/>
        <a:p>
          <a:endParaRPr lang="en-CA"/>
        </a:p>
      </dgm:t>
    </dgm:pt>
    <dgm:pt modelId="{54E5422A-C4EF-4EE9-B2F2-316AB93D6155}" type="pres">
      <dgm:prSet presAssocID="{7CD7D215-BAE7-4D08-859F-02BC3233C9E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EB8399-2247-44BC-862A-8256EA7E1D0A}" type="pres">
      <dgm:prSet presAssocID="{7CD7D215-BAE7-4D08-859F-02BC3233C9E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880020-20BF-452F-B695-73D6390CBC43}" type="pres">
      <dgm:prSet presAssocID="{40F57213-D1A1-4C19-8457-03E6616E0EC1}" presName="spacing" presStyleCnt="0"/>
      <dgm:spPr/>
      <dgm:t>
        <a:bodyPr/>
        <a:lstStyle/>
        <a:p>
          <a:endParaRPr lang="en-CA"/>
        </a:p>
      </dgm:t>
    </dgm:pt>
    <dgm:pt modelId="{CABC43A5-8187-4D16-8BDA-533FE72D5B37}" type="pres">
      <dgm:prSet presAssocID="{03833077-9BAE-4CED-BBEF-6DCFCDBB91CE}" presName="linNode" presStyleCnt="0"/>
      <dgm:spPr/>
      <dgm:t>
        <a:bodyPr/>
        <a:lstStyle/>
        <a:p>
          <a:endParaRPr lang="en-CA"/>
        </a:p>
      </dgm:t>
    </dgm:pt>
    <dgm:pt modelId="{961B390C-C845-4972-93B7-B5F988F3758F}" type="pres">
      <dgm:prSet presAssocID="{03833077-9BAE-4CED-BBEF-6DCFCDBB91C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793442-1E00-4C97-9359-BC96E58841BB}" type="pres">
      <dgm:prSet presAssocID="{03833077-9BAE-4CED-BBEF-6DCFCDBB91C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C01E246-B213-4608-8FD8-6DD3F11B01E2}" type="presOf" srcId="{3C24A27C-1BA9-4C46-8673-14FD0AC89AE8}" destId="{E42A32C3-3409-4066-9122-4C72CECC4272}" srcOrd="0" destOrd="2" presId="urn:microsoft.com/office/officeart/2005/8/layout/vList6"/>
    <dgm:cxn modelId="{2B6558F6-7AE2-43B0-B327-0E117629F107}" srcId="{62488EA9-9F85-4379-B259-63BCEDE46CB6}" destId="{0A85D6E0-0563-4721-9FE2-0B07395F05CC}" srcOrd="0" destOrd="0" parTransId="{019902C0-B285-463D-A6D8-75BFBF144024}" sibTransId="{5540E040-1F83-4074-81CA-192A6B752B54}"/>
    <dgm:cxn modelId="{471CC2C8-4284-4943-9D88-1F23808B6FB0}" srcId="{03833077-9BAE-4CED-BBEF-6DCFCDBB91CE}" destId="{B7E3B43D-512C-4B52-BC3D-C87F4F1B22CA}" srcOrd="1" destOrd="0" parTransId="{ED7D2610-17F9-4FE0-98CD-F1AEEDF879AA}" sibTransId="{31A754AA-7AE3-4B29-A93E-513919B9924F}"/>
    <dgm:cxn modelId="{098AB869-80B6-4852-8BA8-96CE29AB0E03}" srcId="{03833077-9BAE-4CED-BBEF-6DCFCDBB91CE}" destId="{8C6B6A26-FC88-499D-A57A-19D4D1B1BDEB}" srcOrd="0" destOrd="0" parTransId="{5BA88211-18EA-4336-9FE8-29412547045E}" sibTransId="{E8C7BFF3-A189-4967-A64E-26447DF8D968}"/>
    <dgm:cxn modelId="{7228AA69-1794-414A-98AF-3B99013B565A}" srcId="{62488EA9-9F85-4379-B259-63BCEDE46CB6}" destId="{7CD7D215-BAE7-4D08-859F-02BC3233C9E5}" srcOrd="1" destOrd="0" parTransId="{838DC933-B60B-474A-8E6B-F1FE5CF99C3E}" sibTransId="{40F57213-D1A1-4C19-8457-03E6616E0EC1}"/>
    <dgm:cxn modelId="{0816A93C-62C2-4140-8875-8257705509AF}" type="presOf" srcId="{4DDA9062-CC0D-4EAF-95C9-EC21640544FB}" destId="{DFEB8399-2247-44BC-862A-8256EA7E1D0A}" srcOrd="0" destOrd="2" presId="urn:microsoft.com/office/officeart/2005/8/layout/vList6"/>
    <dgm:cxn modelId="{4DE86773-8D2F-4127-AFE9-881DB29B004A}" srcId="{0A85D6E0-0563-4721-9FE2-0B07395F05CC}" destId="{74EAB4C4-848D-4ED1-A920-40A1F888F6E5}" srcOrd="0" destOrd="0" parTransId="{5EC78888-64C2-4084-857D-B8BBB5593674}" sibTransId="{4DCDA2C2-A3D6-4000-A53D-55FF2AA40599}"/>
    <dgm:cxn modelId="{AA99FA32-941B-47F1-84E2-3590B711DB40}" type="presOf" srcId="{58FBF6FF-9D29-48E4-A653-DE1961772BF8}" destId="{E4793442-1E00-4C97-9359-BC96E58841BB}" srcOrd="0" destOrd="2" presId="urn:microsoft.com/office/officeart/2005/8/layout/vList6"/>
    <dgm:cxn modelId="{8F00F60A-2BFF-4E17-A01F-50CFA6BE528F}" srcId="{0A85D6E0-0563-4721-9FE2-0B07395F05CC}" destId="{3C24A27C-1BA9-4C46-8673-14FD0AC89AE8}" srcOrd="2" destOrd="0" parTransId="{E4CD215D-D942-4001-ADC0-9BC75717E57F}" sibTransId="{EEB5E0B3-2756-4EC6-91A7-E86560EEFEFC}"/>
    <dgm:cxn modelId="{729F4FE5-FCCA-4B23-9151-28D8B7D99422}" type="presOf" srcId="{74EAB4C4-848D-4ED1-A920-40A1F888F6E5}" destId="{E42A32C3-3409-4066-9122-4C72CECC4272}" srcOrd="0" destOrd="0" presId="urn:microsoft.com/office/officeart/2005/8/layout/vList6"/>
    <dgm:cxn modelId="{127E5D0B-FA5D-4D89-90FC-136F4C2BA643}" srcId="{7CD7D215-BAE7-4D08-859F-02BC3233C9E5}" destId="{1D687FC8-971A-4279-8D5E-139582DD2076}" srcOrd="1" destOrd="0" parTransId="{D4B39C7C-8D7E-4694-9D2D-DA6FA6DABB6A}" sibTransId="{AF17BA68-9319-4FB9-AD7D-0590086EBC2D}"/>
    <dgm:cxn modelId="{F0F6D227-4E1F-49B4-92AC-DABD2CBC828A}" srcId="{7CD7D215-BAE7-4D08-859F-02BC3233C9E5}" destId="{FEE24347-EC2D-4BD1-858A-69236A28C6A5}" srcOrd="0" destOrd="0" parTransId="{DA9B7B7F-1F06-4563-8D2A-F9731CD2AD46}" sibTransId="{E28AD05A-EAC3-4CC4-AE1E-05D0E0EBDA5A}"/>
    <dgm:cxn modelId="{74F7C4B4-5667-48C2-8888-E96B5F8637D6}" srcId="{7CD7D215-BAE7-4D08-859F-02BC3233C9E5}" destId="{4DDA9062-CC0D-4EAF-95C9-EC21640544FB}" srcOrd="2" destOrd="0" parTransId="{5DCA8653-4DE5-4DD0-843C-DF59CE1C84BB}" sibTransId="{DB32D2AB-4BD3-40CB-8141-8E7229F45AEC}"/>
    <dgm:cxn modelId="{EF766A53-7A41-4FC3-ADF8-EB2E347DB830}" type="presOf" srcId="{03833077-9BAE-4CED-BBEF-6DCFCDBB91CE}" destId="{961B390C-C845-4972-93B7-B5F988F3758F}" srcOrd="0" destOrd="0" presId="urn:microsoft.com/office/officeart/2005/8/layout/vList6"/>
    <dgm:cxn modelId="{D7860F4B-7FB2-4428-8880-E2DC8F0544DC}" type="presOf" srcId="{2C91554B-94FA-4D2D-8C85-3ACFA93CA8C1}" destId="{E42A32C3-3409-4066-9122-4C72CECC4272}" srcOrd="0" destOrd="1" presId="urn:microsoft.com/office/officeart/2005/8/layout/vList6"/>
    <dgm:cxn modelId="{FCF071BA-1837-4328-82CB-A07302B53D94}" type="presOf" srcId="{B7E3B43D-512C-4B52-BC3D-C87F4F1B22CA}" destId="{E4793442-1E00-4C97-9359-BC96E58841BB}" srcOrd="0" destOrd="1" presId="urn:microsoft.com/office/officeart/2005/8/layout/vList6"/>
    <dgm:cxn modelId="{963CA69C-CBDC-4DF6-A259-889B6DA1A99D}" type="presOf" srcId="{1D687FC8-971A-4279-8D5E-139582DD2076}" destId="{DFEB8399-2247-44BC-862A-8256EA7E1D0A}" srcOrd="0" destOrd="1" presId="urn:microsoft.com/office/officeart/2005/8/layout/vList6"/>
    <dgm:cxn modelId="{FCD3F436-B7A4-4154-9597-C4033022E29F}" srcId="{62488EA9-9F85-4379-B259-63BCEDE46CB6}" destId="{03833077-9BAE-4CED-BBEF-6DCFCDBB91CE}" srcOrd="2" destOrd="0" parTransId="{741F4CB6-2B97-4601-8BB9-0BD263DAAFA4}" sibTransId="{EECF23DC-6A19-4040-8495-8FB36A123774}"/>
    <dgm:cxn modelId="{B93D80EC-0A44-40A4-BBCA-88F46B7EA9F1}" srcId="{03833077-9BAE-4CED-BBEF-6DCFCDBB91CE}" destId="{58FBF6FF-9D29-48E4-A653-DE1961772BF8}" srcOrd="2" destOrd="0" parTransId="{016AA56B-8463-4276-966A-A93DC07A0D4E}" sibTransId="{D3C8ADFF-4F16-4CEE-AAD9-B9C16AE46CB3}"/>
    <dgm:cxn modelId="{ECB75D58-BD35-443D-9BE7-3F79E85BEC89}" type="presOf" srcId="{8C6B6A26-FC88-499D-A57A-19D4D1B1BDEB}" destId="{E4793442-1E00-4C97-9359-BC96E58841BB}" srcOrd="0" destOrd="0" presId="urn:microsoft.com/office/officeart/2005/8/layout/vList6"/>
    <dgm:cxn modelId="{CBF4284D-0E0F-4E0E-9009-724D8DCDC32B}" type="presOf" srcId="{FEE24347-EC2D-4BD1-858A-69236A28C6A5}" destId="{DFEB8399-2247-44BC-862A-8256EA7E1D0A}" srcOrd="0" destOrd="0" presId="urn:microsoft.com/office/officeart/2005/8/layout/vList6"/>
    <dgm:cxn modelId="{D9481A78-F218-4C8F-B467-B0EA73FC59B5}" type="presOf" srcId="{0A85D6E0-0563-4721-9FE2-0B07395F05CC}" destId="{65AF8DC5-6ACA-4134-B909-EAD8FC10EB12}" srcOrd="0" destOrd="0" presId="urn:microsoft.com/office/officeart/2005/8/layout/vList6"/>
    <dgm:cxn modelId="{BFE3056F-84E3-4C33-9BB0-FCDE5E589322}" type="presOf" srcId="{7CD7D215-BAE7-4D08-859F-02BC3233C9E5}" destId="{54E5422A-C4EF-4EE9-B2F2-316AB93D6155}" srcOrd="0" destOrd="0" presId="urn:microsoft.com/office/officeart/2005/8/layout/vList6"/>
    <dgm:cxn modelId="{62BF5740-83BA-4971-AE10-F310FA17146B}" srcId="{0A85D6E0-0563-4721-9FE2-0B07395F05CC}" destId="{2C91554B-94FA-4D2D-8C85-3ACFA93CA8C1}" srcOrd="1" destOrd="0" parTransId="{9F0F46A5-B3E8-47F1-AA43-B4C582B555D3}" sibTransId="{58933E5B-454A-4C57-A349-53D956863033}"/>
    <dgm:cxn modelId="{EDDF6832-8622-4927-8E16-A5C6055291BA}" type="presOf" srcId="{62488EA9-9F85-4379-B259-63BCEDE46CB6}" destId="{E6D1F173-14D6-4859-8722-7EA853A2FFB8}" srcOrd="0" destOrd="0" presId="urn:microsoft.com/office/officeart/2005/8/layout/vList6"/>
    <dgm:cxn modelId="{FC137359-D29C-4604-A2E1-D28D91C1DA3C}" type="presParOf" srcId="{E6D1F173-14D6-4859-8722-7EA853A2FFB8}" destId="{61052B96-B402-4092-823E-0506C369C540}" srcOrd="0" destOrd="0" presId="urn:microsoft.com/office/officeart/2005/8/layout/vList6"/>
    <dgm:cxn modelId="{97D42DA3-E871-41A9-AB19-B56D8D7F3CF0}" type="presParOf" srcId="{61052B96-B402-4092-823E-0506C369C540}" destId="{65AF8DC5-6ACA-4134-B909-EAD8FC10EB12}" srcOrd="0" destOrd="0" presId="urn:microsoft.com/office/officeart/2005/8/layout/vList6"/>
    <dgm:cxn modelId="{E64CF2E7-ECAC-4A44-A3F7-E86750DB1146}" type="presParOf" srcId="{61052B96-B402-4092-823E-0506C369C540}" destId="{E42A32C3-3409-4066-9122-4C72CECC4272}" srcOrd="1" destOrd="0" presId="urn:microsoft.com/office/officeart/2005/8/layout/vList6"/>
    <dgm:cxn modelId="{90207DD4-15C3-4BE4-8A2C-CA68406CB87D}" type="presParOf" srcId="{E6D1F173-14D6-4859-8722-7EA853A2FFB8}" destId="{9D0CCD15-E2F2-41CF-BA3C-21DA3480DDF6}" srcOrd="1" destOrd="0" presId="urn:microsoft.com/office/officeart/2005/8/layout/vList6"/>
    <dgm:cxn modelId="{1F6BC176-4AD6-4DCC-9FFB-AE5CB5BDFE96}" type="presParOf" srcId="{E6D1F173-14D6-4859-8722-7EA853A2FFB8}" destId="{D62ECA10-3730-4F78-A0A7-0C27D3317347}" srcOrd="2" destOrd="0" presId="urn:microsoft.com/office/officeart/2005/8/layout/vList6"/>
    <dgm:cxn modelId="{C6495C56-E223-4854-B793-8FD2DA06D79D}" type="presParOf" srcId="{D62ECA10-3730-4F78-A0A7-0C27D3317347}" destId="{54E5422A-C4EF-4EE9-B2F2-316AB93D6155}" srcOrd="0" destOrd="0" presId="urn:microsoft.com/office/officeart/2005/8/layout/vList6"/>
    <dgm:cxn modelId="{BB981061-78F2-4A3A-AA57-BC04C2BC9386}" type="presParOf" srcId="{D62ECA10-3730-4F78-A0A7-0C27D3317347}" destId="{DFEB8399-2247-44BC-862A-8256EA7E1D0A}" srcOrd="1" destOrd="0" presId="urn:microsoft.com/office/officeart/2005/8/layout/vList6"/>
    <dgm:cxn modelId="{4DD4AE2D-11E1-46F5-AB7F-FBA6AAED45C4}" type="presParOf" srcId="{E6D1F173-14D6-4859-8722-7EA853A2FFB8}" destId="{4E880020-20BF-452F-B695-73D6390CBC43}" srcOrd="3" destOrd="0" presId="urn:microsoft.com/office/officeart/2005/8/layout/vList6"/>
    <dgm:cxn modelId="{0865F62E-E816-4026-8B8A-03BF9595F67B}" type="presParOf" srcId="{E6D1F173-14D6-4859-8722-7EA853A2FFB8}" destId="{CABC43A5-8187-4D16-8BDA-533FE72D5B37}" srcOrd="4" destOrd="0" presId="urn:microsoft.com/office/officeart/2005/8/layout/vList6"/>
    <dgm:cxn modelId="{2DC0C049-3B1D-4DB8-BC89-BBB8BCD36CB2}" type="presParOf" srcId="{CABC43A5-8187-4D16-8BDA-533FE72D5B37}" destId="{961B390C-C845-4972-93B7-B5F988F3758F}" srcOrd="0" destOrd="0" presId="urn:microsoft.com/office/officeart/2005/8/layout/vList6"/>
    <dgm:cxn modelId="{56E1320D-913B-4DCF-998C-4B22596418E3}" type="presParOf" srcId="{CABC43A5-8187-4D16-8BDA-533FE72D5B37}" destId="{E4793442-1E00-4C97-9359-BC96E58841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C052-5339-4DCA-9790-221E03B69488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8F9C5-C5FF-4749-B34E-06537F1129F8}">
      <dsp:nvSpPr>
        <dsp:cNvPr id="0" name=""/>
        <dsp:cNvSpPr/>
      </dsp:nvSpPr>
      <dsp:spPr>
        <a:xfrm>
          <a:off x="3655" y="1219199"/>
          <a:ext cx="1901967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Before</a:t>
          </a:r>
          <a:endParaRPr lang="en-CA" sz="4000" kern="1200" dirty="0"/>
        </a:p>
      </dsp:txBody>
      <dsp:txXfrm>
        <a:off x="83010" y="1298554"/>
        <a:ext cx="1743257" cy="1466890"/>
      </dsp:txXfrm>
    </dsp:sp>
    <dsp:sp modelId="{19256E93-CD21-4ABA-A0BA-11DB1F451F6D}">
      <dsp:nvSpPr>
        <dsp:cNvPr id="0" name=""/>
        <dsp:cNvSpPr/>
      </dsp:nvSpPr>
      <dsp:spPr>
        <a:xfrm>
          <a:off x="2097016" y="1219199"/>
          <a:ext cx="1901967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During</a:t>
          </a:r>
          <a:endParaRPr lang="en-CA" sz="4000" kern="1200" dirty="0"/>
        </a:p>
      </dsp:txBody>
      <dsp:txXfrm>
        <a:off x="2176371" y="1298554"/>
        <a:ext cx="1743257" cy="1466890"/>
      </dsp:txXfrm>
    </dsp:sp>
    <dsp:sp modelId="{CC772445-3C4E-4886-9F96-E710639B0462}">
      <dsp:nvSpPr>
        <dsp:cNvPr id="0" name=""/>
        <dsp:cNvSpPr/>
      </dsp:nvSpPr>
      <dsp:spPr>
        <a:xfrm>
          <a:off x="4190376" y="1219199"/>
          <a:ext cx="1901967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After</a:t>
          </a:r>
          <a:endParaRPr lang="en-CA" sz="4000" kern="1200" dirty="0"/>
        </a:p>
      </dsp:txBody>
      <dsp:txXfrm>
        <a:off x="4269731" y="1298554"/>
        <a:ext cx="174325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F9438-D0D9-495F-BC41-8DBE50D8C241}">
      <dsp:nvSpPr>
        <dsp:cNvPr id="0" name=""/>
        <dsp:cNvSpPr/>
      </dsp:nvSpPr>
      <dsp:spPr>
        <a:xfrm>
          <a:off x="0" y="0"/>
          <a:ext cx="5181600" cy="1828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First Impressions</a:t>
          </a:r>
          <a:endParaRPr lang="en-CA" sz="4200" kern="1200" dirty="0"/>
        </a:p>
      </dsp:txBody>
      <dsp:txXfrm>
        <a:off x="53564" y="53564"/>
        <a:ext cx="3291392" cy="1721672"/>
      </dsp:txXfrm>
    </dsp:sp>
    <dsp:sp modelId="{2BA1C463-2BA6-431B-BC95-66F90B29F8FD}">
      <dsp:nvSpPr>
        <dsp:cNvPr id="0" name=""/>
        <dsp:cNvSpPr/>
      </dsp:nvSpPr>
      <dsp:spPr>
        <a:xfrm>
          <a:off x="914399" y="2235200"/>
          <a:ext cx="5181600" cy="1828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Future Interactions</a:t>
          </a:r>
          <a:endParaRPr lang="en-CA" sz="4200" kern="1200" dirty="0"/>
        </a:p>
      </dsp:txBody>
      <dsp:txXfrm>
        <a:off x="967963" y="2288764"/>
        <a:ext cx="2971352" cy="1721672"/>
      </dsp:txXfrm>
    </dsp:sp>
    <dsp:sp modelId="{DD606628-D3A4-455D-861F-70B236517887}">
      <dsp:nvSpPr>
        <dsp:cNvPr id="0" name=""/>
        <dsp:cNvSpPr/>
      </dsp:nvSpPr>
      <dsp:spPr>
        <a:xfrm>
          <a:off x="3992880" y="1437639"/>
          <a:ext cx="1188720" cy="118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4260342" y="1437639"/>
        <a:ext cx="653796" cy="894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18C8B-9009-4522-BA64-5C3ECC9F597F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767D1-B5B1-437D-B82E-87AB9B7E0AF0}">
      <dsp:nvSpPr>
        <dsp:cNvPr id="0" name=""/>
        <dsp:cNvSpPr/>
      </dsp:nvSpPr>
      <dsp:spPr>
        <a:xfrm>
          <a:off x="1417320" y="2203449"/>
          <a:ext cx="213360" cy="2133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6AE1C-CE1E-46A0-855A-E46C74B31247}">
      <dsp:nvSpPr>
        <dsp:cNvPr id="0" name=""/>
        <dsp:cNvSpPr/>
      </dsp:nvSpPr>
      <dsp:spPr>
        <a:xfrm>
          <a:off x="1524000" y="2310129"/>
          <a:ext cx="1981200" cy="1626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5" tIns="0" rIns="0" bIns="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500" kern="1200" dirty="0" smtClean="0"/>
            <a:t>Getting the sale</a:t>
          </a:r>
          <a:endParaRPr lang="en-CA" sz="4500" kern="1200" dirty="0"/>
        </a:p>
      </dsp:txBody>
      <dsp:txXfrm>
        <a:off x="1524000" y="2310129"/>
        <a:ext cx="1981200" cy="1626870"/>
      </dsp:txXfrm>
    </dsp:sp>
    <dsp:sp modelId="{4C9C7C4E-34D5-49C5-B687-0EB8737FC51E}">
      <dsp:nvSpPr>
        <dsp:cNvPr id="0" name=""/>
        <dsp:cNvSpPr/>
      </dsp:nvSpPr>
      <dsp:spPr>
        <a:xfrm>
          <a:off x="3383280" y="1231899"/>
          <a:ext cx="365760" cy="365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C6FC1-C61A-4156-88B1-2EAD99823DF5}">
      <dsp:nvSpPr>
        <dsp:cNvPr id="0" name=""/>
        <dsp:cNvSpPr/>
      </dsp:nvSpPr>
      <dsp:spPr>
        <a:xfrm>
          <a:off x="3566160" y="1414779"/>
          <a:ext cx="1981200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500" kern="1200" dirty="0" smtClean="0"/>
            <a:t>Doing the job</a:t>
          </a:r>
          <a:endParaRPr lang="en-CA" sz="4500" kern="1200" dirty="0"/>
        </a:p>
      </dsp:txBody>
      <dsp:txXfrm>
        <a:off x="3566160" y="1414779"/>
        <a:ext cx="1981200" cy="2522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32C3-3409-4066-9122-4C72CECC4272}">
      <dsp:nvSpPr>
        <dsp:cNvPr id="0" name=""/>
        <dsp:cNvSpPr/>
      </dsp:nvSpPr>
      <dsp:spPr>
        <a:xfrm>
          <a:off x="2438400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Maintenance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Upgrades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Training </a:t>
          </a:r>
          <a:endParaRPr lang="en-CA" sz="1900" kern="1200" dirty="0"/>
        </a:p>
      </dsp:txBody>
      <dsp:txXfrm>
        <a:off x="2438400" y="158750"/>
        <a:ext cx="3181350" cy="952499"/>
      </dsp:txXfrm>
    </dsp:sp>
    <dsp:sp modelId="{65AF8DC5-6ACA-4134-B909-EAD8FC10EB12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After Sales</a:t>
          </a:r>
          <a:endParaRPr lang="en-CA" sz="3600" kern="1200" dirty="0"/>
        </a:p>
      </dsp:txBody>
      <dsp:txXfrm>
        <a:off x="61996" y="61996"/>
        <a:ext cx="2314408" cy="1146007"/>
      </dsp:txXfrm>
    </dsp:sp>
    <dsp:sp modelId="{DFEB8399-2247-44BC-862A-8256EA7E1D0A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Personal Message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Correct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Payment Options</a:t>
          </a:r>
          <a:endParaRPr lang="en-CA" sz="1900" kern="1200" dirty="0"/>
        </a:p>
      </dsp:txBody>
      <dsp:txXfrm>
        <a:off x="2438400" y="1555750"/>
        <a:ext cx="3181350" cy="952499"/>
      </dsp:txXfrm>
    </dsp:sp>
    <dsp:sp modelId="{54E5422A-C4EF-4EE9-B2F2-316AB93D6155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Invoice</a:t>
          </a:r>
          <a:endParaRPr lang="en-CA" sz="3600" kern="1200" dirty="0"/>
        </a:p>
      </dsp:txBody>
      <dsp:txXfrm>
        <a:off x="61996" y="1458996"/>
        <a:ext cx="2314408" cy="1146007"/>
      </dsp:txXfrm>
    </dsp:sp>
    <dsp:sp modelId="{E4793442-1E00-4C97-9359-BC96E58841BB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Feedback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More Services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Thank you</a:t>
          </a:r>
          <a:endParaRPr lang="en-CA" sz="1900" kern="1200" dirty="0"/>
        </a:p>
      </dsp:txBody>
      <dsp:txXfrm>
        <a:off x="2438400" y="2952749"/>
        <a:ext cx="3181350" cy="952499"/>
      </dsp:txXfrm>
    </dsp:sp>
    <dsp:sp modelId="{961B390C-C845-4972-93B7-B5F988F3758F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Follow-Up</a:t>
          </a:r>
          <a:endParaRPr lang="en-CA" sz="3600" kern="1200" dirty="0"/>
        </a:p>
      </dsp:txBody>
      <dsp:txXfrm>
        <a:off x="61996" y="2855995"/>
        <a:ext cx="2314408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039F-ED91-43EA-B48F-F551548FFFDB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15C2-99D9-4832-A9E0-C41962C072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7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DAFD-1165-4FE5-A59C-EFE674F0263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40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DAFD-1165-4FE5-A59C-EFE674F026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DAFD-1165-4FE5-A59C-EFE674F0263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32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877E-6BB5-48E5-BF0E-94255934FA9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6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C2-74F5-46FF-83F8-F16D3F94873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2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C239ED5-4E1D-4A9D-80AD-76E0EC7E867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1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9102-F7B8-4688-843C-F4A8A1A054D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95B-9895-409C-921C-6A1473EFF6D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8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7DD89-51C7-48BD-B491-917B07670D6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41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3193-2D0D-4AA2-A8A7-88613F237A0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5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05D-32DB-474A-ACF3-4A2B36CABB59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9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023A-3C57-4741-8603-FD16CCAE0A8F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F89E-ED45-40D0-B438-44981E049E91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7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88C-C952-4E59-8266-27DA965379A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3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90BE-948D-4006-84D8-80775F173AE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771F251-537F-458F-AF53-3C0628E31D1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98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" y="260648"/>
            <a:ext cx="7772400" cy="1470025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 Wow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44008" y="188640"/>
            <a:ext cx="3816424" cy="17279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Wowing your customers means going above and beyond expectations.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792"/>
            <a:ext cx="9144000" cy="49414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0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43652"/>
              </p:ext>
            </p:extLst>
          </p:nvPr>
        </p:nvGraphicFramePr>
        <p:xfrm>
          <a:off x="26775" y="774491"/>
          <a:ext cx="9001001" cy="60835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63985"/>
                <a:gridCol w="2186433"/>
                <a:gridCol w="5250583"/>
              </a:tblGrid>
              <a:tr h="1103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Customer 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Touch-point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What do your customers expect?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How could you go the extra mile?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94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Before Sale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CA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 lot, because many customers have had limited experience or a once a year contact only. 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Make sure that all customers are in my address book.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Send out an email to people regarding changes in the tax </a:t>
                      </a:r>
                      <a:r>
                        <a:rPr lang="en-CA" sz="1800" dirty="0" smtClean="0">
                          <a:effectLst/>
                        </a:rPr>
                        <a:t>law</a:t>
                      </a:r>
                      <a:r>
                        <a:rPr lang="en-CA" sz="1800" baseline="0" dirty="0" smtClean="0">
                          <a:effectLst/>
                        </a:rPr>
                        <a:t> on a quarterly basis and include tips for them to reduce taxes</a:t>
                      </a:r>
                      <a:endParaRPr lang="en-CA" sz="1800" dirty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Offering a free consultation of last year’s taxes to review what could have been saved.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219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During Sale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CA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help them make it easier to prepare and get ready for their taxes.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 easy and straightforward non stressful experience.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Give each customer a portfolio to store all of their receipts in an organized way throughout the year.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Spend 1 hour a month teaching clients best practices moving forward.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034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After Sale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2895600" algn="l"/>
                        </a:tabLst>
                      </a:pPr>
                      <a:r>
                        <a:rPr lang="en-C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 accurate invoice, some contact through the year,</a:t>
                      </a:r>
                      <a:r>
                        <a:rPr lang="en-CA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not just tax time.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2895600" algn="l"/>
                        </a:tabLst>
                      </a:pPr>
                      <a:r>
                        <a:rPr lang="en-CA" sz="1800" dirty="0">
                          <a:effectLst/>
                        </a:rPr>
                        <a:t>Offer tax tips through Twitter.</a:t>
                      </a:r>
                    </a:p>
                    <a:p>
                      <a:pPr indent="228600">
                        <a:spcAft>
                          <a:spcPts val="0"/>
                        </a:spcAft>
                        <a:tabLst>
                          <a:tab pos="2895600" algn="l"/>
                        </a:tabLst>
                      </a:pPr>
                      <a:r>
                        <a:rPr lang="en-CA" sz="1800" dirty="0">
                          <a:effectLst/>
                        </a:rPr>
                        <a:t>Send a personal note on each invoice.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287413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Forgetting that you’re not the only one who interacts with your customers. </a:t>
            </a:r>
          </a:p>
          <a:p>
            <a:pPr lvl="0"/>
            <a:r>
              <a:rPr lang="en-CA" dirty="0"/>
              <a:t>Not keeping it up.</a:t>
            </a:r>
          </a:p>
          <a:p>
            <a:pPr lvl="0"/>
            <a:r>
              <a:rPr lang="en-CA" dirty="0"/>
              <a:t>Resting on your laurels.</a:t>
            </a:r>
          </a:p>
          <a:p>
            <a:pPr lvl="0"/>
            <a:r>
              <a:rPr lang="en-CA" dirty="0"/>
              <a:t>Missing one of your customer touch-points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Create a customer service process.</a:t>
            </a:r>
          </a:p>
          <a:p>
            <a:pPr lvl="0"/>
            <a:r>
              <a:rPr lang="en-CA" dirty="0"/>
              <a:t>Outline some easy changes to make.</a:t>
            </a:r>
          </a:p>
          <a:p>
            <a:pPr lvl="0"/>
            <a:r>
              <a:rPr lang="en-CA" dirty="0"/>
              <a:t>All new employees should be trained on these basics.</a:t>
            </a:r>
          </a:p>
          <a:p>
            <a:pPr lvl="0"/>
            <a:r>
              <a:rPr lang="en-CA" dirty="0"/>
              <a:t>Move on to other customer wow-</a:t>
            </a:r>
            <a:r>
              <a:rPr lang="en-CA" dirty="0" err="1"/>
              <a:t>ing</a:t>
            </a:r>
            <a:r>
              <a:rPr lang="en-CA" dirty="0"/>
              <a:t> initiatives and keep this alive!</a:t>
            </a:r>
          </a:p>
          <a:p>
            <a:pPr lvl="0"/>
            <a:r>
              <a:rPr lang="en-US" dirty="0"/>
              <a:t>Have you tried everything you can think of?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How to make a positive impression </a:t>
            </a:r>
          </a:p>
          <a:p>
            <a:pPr lvl="1"/>
            <a:r>
              <a:rPr lang="en-CA" dirty="0"/>
              <a:t>Before the sale</a:t>
            </a:r>
          </a:p>
          <a:p>
            <a:pPr lvl="1"/>
            <a:r>
              <a:rPr lang="en-CA" dirty="0"/>
              <a:t>During the sale</a:t>
            </a:r>
          </a:p>
          <a:p>
            <a:pPr lvl="1"/>
            <a:r>
              <a:rPr lang="en-CA" dirty="0"/>
              <a:t>After the sale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10668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loyal customers who generate word of mouth and increase sales </a:t>
            </a: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CA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Under-promise and over-deliver to your customers at every opportunity.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2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251200" cy="23622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Develop Word of Mouth!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011" y="2816696"/>
            <a:ext cx="3301285" cy="3996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4000" dirty="0" smtClean="0"/>
              <a:t>More sales from existing customers </a:t>
            </a:r>
          </a:p>
          <a:p>
            <a:pPr marL="0" indent="0" algn="ctr">
              <a:buNone/>
            </a:pPr>
            <a:r>
              <a:rPr lang="en-CA" sz="4000" dirty="0" smtClean="0"/>
              <a:t>+ New sales from new customers  </a:t>
            </a:r>
          </a:p>
          <a:p>
            <a:pPr marL="0" indent="0" algn="ctr">
              <a:buNone/>
            </a:pPr>
            <a:r>
              <a:rPr lang="en-CA" sz="4000" dirty="0" smtClean="0"/>
              <a:t>= More Sales</a:t>
            </a:r>
            <a:endParaRPr lang="en-C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96" y="0"/>
            <a:ext cx="4856104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2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6612" y="2492896"/>
            <a:ext cx="3657600" cy="4206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loyal customers who generate word of mouth and increase sales.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How to make a positive impression </a:t>
            </a:r>
          </a:p>
          <a:p>
            <a:pPr lvl="1"/>
            <a:r>
              <a:rPr lang="en-CA" dirty="0"/>
              <a:t>Before the sale</a:t>
            </a:r>
          </a:p>
          <a:p>
            <a:pPr lvl="1"/>
            <a:r>
              <a:rPr lang="en-CA" dirty="0"/>
              <a:t>During the sale</a:t>
            </a:r>
          </a:p>
          <a:p>
            <a:pPr lvl="1"/>
            <a:r>
              <a:rPr lang="en-CA" dirty="0"/>
              <a:t>After the sale</a:t>
            </a:r>
          </a:p>
          <a:p>
            <a:r>
              <a:rPr lang="en-CA" dirty="0"/>
              <a:t>Example</a:t>
            </a:r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2" y="1983659"/>
            <a:ext cx="492114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802" y="644490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17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Customer Service Process</a:t>
            </a:r>
            <a:endParaRPr lang="en-CA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4233438"/>
              </p:ext>
            </p:extLst>
          </p:nvPr>
        </p:nvGraphicFramePr>
        <p:xfrm>
          <a:off x="1524000" y="1936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Before Sale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5191712"/>
              </p:ext>
            </p:extLst>
          </p:nvPr>
        </p:nvGraphicFramePr>
        <p:xfrm>
          <a:off x="1524000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During Sale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4627097"/>
              </p:ext>
            </p:extLst>
          </p:nvPr>
        </p:nvGraphicFramePr>
        <p:xfrm>
          <a:off x="1500166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16832"/>
            <a:ext cx="4211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easy do you make it for your customer to do business with you?</a:t>
            </a:r>
            <a:endParaRPr lang="en-CA" sz="3200" dirty="0"/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2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After Sale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5191372"/>
              </p:ext>
            </p:extLst>
          </p:nvPr>
        </p:nvGraphicFramePr>
        <p:xfrm>
          <a:off x="1524000" y="20082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4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279</TotalTime>
  <Words>494</Words>
  <Application>Microsoft Office PowerPoint</Application>
  <PresentationFormat>On-screen Show (4:3)</PresentationFormat>
  <Paragraphs>105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Banded</vt:lpstr>
      <vt:lpstr>Customer  Wow</vt:lpstr>
      <vt:lpstr>Develop Word of Mouth!</vt:lpstr>
      <vt:lpstr>The Goal</vt:lpstr>
      <vt:lpstr>Key Points</vt:lpstr>
      <vt:lpstr>Worksheet</vt:lpstr>
      <vt:lpstr>Your Customer Service Process</vt:lpstr>
      <vt:lpstr>Before Sale</vt:lpstr>
      <vt:lpstr>During Sale</vt:lpstr>
      <vt:lpstr>After Sale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59</cp:revision>
  <dcterms:created xsi:type="dcterms:W3CDTF">2009-12-07T18:18:58Z</dcterms:created>
  <dcterms:modified xsi:type="dcterms:W3CDTF">2018-09-18T21:10:56Z</dcterms:modified>
</cp:coreProperties>
</file>