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7" r:id="rId3"/>
    <p:sldId id="267" r:id="rId4"/>
    <p:sldId id="257" r:id="rId5"/>
    <p:sldId id="28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73" r:id="rId15"/>
    <p:sldId id="263" r:id="rId16"/>
    <p:sldId id="277" r:id="rId17"/>
    <p:sldId id="276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73D52-B9B3-4D81-A143-A3C46BBB1D9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CA9F90E-AF11-45D2-8A5D-95554DDE0919}">
      <dgm:prSet phldrT="[Text]"/>
      <dgm:spPr/>
      <dgm:t>
        <a:bodyPr/>
        <a:lstStyle/>
        <a:p>
          <a:r>
            <a:rPr lang="en-CA" dirty="0" smtClean="0"/>
            <a:t>Campers</a:t>
          </a:r>
          <a:endParaRPr lang="en-CA" dirty="0"/>
        </a:p>
      </dgm:t>
    </dgm:pt>
    <dgm:pt modelId="{5BCA942D-DC01-4C71-92B6-2E4530FEB8C4}" type="parTrans" cxnId="{D292F7E9-7495-44C8-95F0-46A72908DEA5}">
      <dgm:prSet/>
      <dgm:spPr/>
      <dgm:t>
        <a:bodyPr/>
        <a:lstStyle/>
        <a:p>
          <a:endParaRPr lang="en-CA"/>
        </a:p>
      </dgm:t>
    </dgm:pt>
    <dgm:pt modelId="{F49495BE-171E-4540-AC69-058D51DF8DEE}" type="sibTrans" cxnId="{D292F7E9-7495-44C8-95F0-46A72908DEA5}">
      <dgm:prSet/>
      <dgm:spPr/>
      <dgm:t>
        <a:bodyPr/>
        <a:lstStyle/>
        <a:p>
          <a:endParaRPr lang="en-CA"/>
        </a:p>
      </dgm:t>
    </dgm:pt>
    <dgm:pt modelId="{6492CBF2-659D-46FB-B2C8-59668199506B}">
      <dgm:prSet phldrT="[Text]"/>
      <dgm:spPr/>
      <dgm:t>
        <a:bodyPr/>
        <a:lstStyle/>
        <a:p>
          <a:r>
            <a:rPr lang="en-CA" dirty="0" smtClean="0"/>
            <a:t>Tents</a:t>
          </a:r>
          <a:endParaRPr lang="en-CA" dirty="0"/>
        </a:p>
      </dgm:t>
    </dgm:pt>
    <dgm:pt modelId="{DE34BADA-648C-40DA-9004-A5D7725CE4E5}" type="parTrans" cxnId="{5C5F3709-9F7A-4AC2-80B0-C695B0BDCF94}">
      <dgm:prSet/>
      <dgm:spPr/>
      <dgm:t>
        <a:bodyPr/>
        <a:lstStyle/>
        <a:p>
          <a:endParaRPr lang="en-CA"/>
        </a:p>
      </dgm:t>
    </dgm:pt>
    <dgm:pt modelId="{397787FC-6FCD-44CC-83BD-9ED75CE5EFC9}" type="sibTrans" cxnId="{5C5F3709-9F7A-4AC2-80B0-C695B0BDCF94}">
      <dgm:prSet/>
      <dgm:spPr/>
      <dgm:t>
        <a:bodyPr/>
        <a:lstStyle/>
        <a:p>
          <a:endParaRPr lang="en-CA"/>
        </a:p>
      </dgm:t>
    </dgm:pt>
    <dgm:pt modelId="{22FEC524-5A9A-4B4E-9B11-F24AE5F75EA9}">
      <dgm:prSet phldrT="[Text]"/>
      <dgm:spPr/>
      <dgm:t>
        <a:bodyPr/>
        <a:lstStyle/>
        <a:p>
          <a:r>
            <a:rPr lang="en-CA" dirty="0" smtClean="0"/>
            <a:t>Canoes</a:t>
          </a:r>
          <a:endParaRPr lang="en-CA" dirty="0"/>
        </a:p>
      </dgm:t>
    </dgm:pt>
    <dgm:pt modelId="{B2E59A1F-DAD8-4B57-B06D-9B33B9733284}" type="parTrans" cxnId="{8084558B-3D8E-466B-82EB-3562477CB218}">
      <dgm:prSet/>
      <dgm:spPr/>
      <dgm:t>
        <a:bodyPr/>
        <a:lstStyle/>
        <a:p>
          <a:endParaRPr lang="en-CA"/>
        </a:p>
      </dgm:t>
    </dgm:pt>
    <dgm:pt modelId="{926A4C42-2EBB-4FF2-8143-3AC41BF814C0}" type="sibTrans" cxnId="{8084558B-3D8E-466B-82EB-3562477CB218}">
      <dgm:prSet/>
      <dgm:spPr/>
      <dgm:t>
        <a:bodyPr/>
        <a:lstStyle/>
        <a:p>
          <a:endParaRPr lang="en-CA"/>
        </a:p>
      </dgm:t>
    </dgm:pt>
    <dgm:pt modelId="{8E2D7D15-55DC-47D5-8C64-486409251F1B}">
      <dgm:prSet phldrT="[Text]"/>
      <dgm:spPr/>
      <dgm:t>
        <a:bodyPr/>
        <a:lstStyle/>
        <a:p>
          <a:r>
            <a:rPr lang="en-CA" dirty="0" smtClean="0"/>
            <a:t>Trees</a:t>
          </a:r>
          <a:endParaRPr lang="en-CA" dirty="0"/>
        </a:p>
      </dgm:t>
    </dgm:pt>
    <dgm:pt modelId="{FED123C1-25DA-4902-9D92-A9A4A34FC778}" type="parTrans" cxnId="{747B7F22-D533-48F6-A70A-A656AA263089}">
      <dgm:prSet/>
      <dgm:spPr/>
      <dgm:t>
        <a:bodyPr/>
        <a:lstStyle/>
        <a:p>
          <a:endParaRPr lang="en-CA"/>
        </a:p>
      </dgm:t>
    </dgm:pt>
    <dgm:pt modelId="{2D691EA4-A559-49F5-9BBC-FD337A968824}" type="sibTrans" cxnId="{747B7F22-D533-48F6-A70A-A656AA263089}">
      <dgm:prSet/>
      <dgm:spPr/>
      <dgm:t>
        <a:bodyPr/>
        <a:lstStyle/>
        <a:p>
          <a:endParaRPr lang="en-CA"/>
        </a:p>
      </dgm:t>
    </dgm:pt>
    <dgm:pt modelId="{94A57B62-31CA-4246-9CFE-E36AA4C10881}">
      <dgm:prSet phldrT="[Text]"/>
      <dgm:spPr/>
      <dgm:t>
        <a:bodyPr/>
        <a:lstStyle/>
        <a:p>
          <a:r>
            <a:rPr lang="en-CA" dirty="0" smtClean="0"/>
            <a:t>Lake</a:t>
          </a:r>
          <a:endParaRPr lang="en-CA" dirty="0"/>
        </a:p>
      </dgm:t>
    </dgm:pt>
    <dgm:pt modelId="{F939847C-9948-4082-9548-B89EBA98A470}" type="parTrans" cxnId="{6D22EF08-BA45-41AE-AEC0-6423A044EE7F}">
      <dgm:prSet/>
      <dgm:spPr/>
      <dgm:t>
        <a:bodyPr/>
        <a:lstStyle/>
        <a:p>
          <a:endParaRPr lang="en-CA"/>
        </a:p>
      </dgm:t>
    </dgm:pt>
    <dgm:pt modelId="{4E00453B-32C9-4A17-B7F2-7F4913109020}" type="sibTrans" cxnId="{6D22EF08-BA45-41AE-AEC0-6423A044EE7F}">
      <dgm:prSet/>
      <dgm:spPr/>
      <dgm:t>
        <a:bodyPr/>
        <a:lstStyle/>
        <a:p>
          <a:endParaRPr lang="en-CA"/>
        </a:p>
      </dgm:t>
    </dgm:pt>
    <dgm:pt modelId="{DBE03329-9C3A-4D17-863D-710C7699ABBC}">
      <dgm:prSet phldrT="[Text]"/>
      <dgm:spPr/>
      <dgm:t>
        <a:bodyPr/>
        <a:lstStyle/>
        <a:p>
          <a:r>
            <a:rPr lang="en-CA" dirty="0" smtClean="0"/>
            <a:t>Fire</a:t>
          </a:r>
          <a:endParaRPr lang="en-CA" dirty="0"/>
        </a:p>
      </dgm:t>
    </dgm:pt>
    <dgm:pt modelId="{6C70BAA0-56C1-40DC-A593-11C01D475A0A}" type="parTrans" cxnId="{9EC877EB-6674-4AA4-87C1-8E6D56B8DF1C}">
      <dgm:prSet/>
      <dgm:spPr/>
      <dgm:t>
        <a:bodyPr/>
        <a:lstStyle/>
        <a:p>
          <a:endParaRPr lang="en-CA"/>
        </a:p>
      </dgm:t>
    </dgm:pt>
    <dgm:pt modelId="{C8F8B366-131F-4D38-B116-D7D6E343E149}" type="sibTrans" cxnId="{9EC877EB-6674-4AA4-87C1-8E6D56B8DF1C}">
      <dgm:prSet/>
      <dgm:spPr/>
      <dgm:t>
        <a:bodyPr/>
        <a:lstStyle/>
        <a:p>
          <a:endParaRPr lang="en-CA"/>
        </a:p>
      </dgm:t>
    </dgm:pt>
    <dgm:pt modelId="{C44573E2-43D3-464E-959F-0971DC165F8F}">
      <dgm:prSet phldrT="[Text]"/>
      <dgm:spPr/>
      <dgm:t>
        <a:bodyPr/>
        <a:lstStyle/>
        <a:p>
          <a:r>
            <a:rPr lang="en-CA" dirty="0" smtClean="0"/>
            <a:t>Sticks</a:t>
          </a:r>
          <a:endParaRPr lang="en-CA" dirty="0"/>
        </a:p>
      </dgm:t>
    </dgm:pt>
    <dgm:pt modelId="{D1FF7C8A-9093-47FC-AED5-006D39F32292}" type="parTrans" cxnId="{D54C502F-B1CD-46DA-AE5B-2484FAC97625}">
      <dgm:prSet/>
      <dgm:spPr/>
      <dgm:t>
        <a:bodyPr/>
        <a:lstStyle/>
        <a:p>
          <a:endParaRPr lang="en-CA"/>
        </a:p>
      </dgm:t>
    </dgm:pt>
    <dgm:pt modelId="{FADFA81C-8F8F-4567-9525-4FADD4D56C98}" type="sibTrans" cxnId="{D54C502F-B1CD-46DA-AE5B-2484FAC97625}">
      <dgm:prSet/>
      <dgm:spPr/>
      <dgm:t>
        <a:bodyPr/>
        <a:lstStyle/>
        <a:p>
          <a:endParaRPr lang="en-CA"/>
        </a:p>
      </dgm:t>
    </dgm:pt>
    <dgm:pt modelId="{853F0581-0745-44AA-B849-EE6315618CB8}">
      <dgm:prSet phldrT="[Text]"/>
      <dgm:spPr/>
      <dgm:t>
        <a:bodyPr/>
        <a:lstStyle/>
        <a:p>
          <a:r>
            <a:rPr lang="en-CA" dirty="0" smtClean="0"/>
            <a:t>Nature</a:t>
          </a:r>
          <a:endParaRPr lang="en-CA" dirty="0"/>
        </a:p>
      </dgm:t>
    </dgm:pt>
    <dgm:pt modelId="{A610ED35-418B-419B-8D5C-6F2046EC9C79}" type="parTrans" cxnId="{788F5321-2269-41B6-9A86-878ED64EA24C}">
      <dgm:prSet/>
      <dgm:spPr/>
      <dgm:t>
        <a:bodyPr/>
        <a:lstStyle/>
        <a:p>
          <a:endParaRPr lang="en-CA"/>
        </a:p>
      </dgm:t>
    </dgm:pt>
    <dgm:pt modelId="{0AB6460F-DC02-4C2F-BBFC-AC293651F0B8}" type="sibTrans" cxnId="{788F5321-2269-41B6-9A86-878ED64EA24C}">
      <dgm:prSet/>
      <dgm:spPr/>
      <dgm:t>
        <a:bodyPr/>
        <a:lstStyle/>
        <a:p>
          <a:endParaRPr lang="en-CA"/>
        </a:p>
      </dgm:t>
    </dgm:pt>
    <dgm:pt modelId="{197B1754-B594-4759-B597-D8A48EC3518D}" type="pres">
      <dgm:prSet presAssocID="{75973D52-B9B3-4D81-A143-A3C46BBB1D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04910A6A-3123-4CAA-9E9A-CB4135DB6C7F}" type="pres">
      <dgm:prSet presAssocID="{9CA9F90E-AF11-45D2-8A5D-95554DDE0919}" presName="linNode" presStyleCnt="0"/>
      <dgm:spPr/>
    </dgm:pt>
    <dgm:pt modelId="{4751833D-1C92-4133-A57D-D62A6D7D410F}" type="pres">
      <dgm:prSet presAssocID="{9CA9F90E-AF11-45D2-8A5D-95554DDE091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2513A31-7FF0-4AC6-875F-3BF863096235}" type="pres">
      <dgm:prSet presAssocID="{9CA9F90E-AF11-45D2-8A5D-95554DDE091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60DEA9D-A9FE-4227-9D2A-726EC36CB34E}" type="presOf" srcId="{94A57B62-31CA-4246-9CFE-E36AA4C10881}" destId="{72513A31-7FF0-4AC6-875F-3BF863096235}" srcOrd="0" destOrd="3" presId="urn:microsoft.com/office/officeart/2005/8/layout/vList6"/>
    <dgm:cxn modelId="{9EC877EB-6674-4AA4-87C1-8E6D56B8DF1C}" srcId="{9CA9F90E-AF11-45D2-8A5D-95554DDE0919}" destId="{DBE03329-9C3A-4D17-863D-710C7699ABBC}" srcOrd="4" destOrd="0" parTransId="{6C70BAA0-56C1-40DC-A593-11C01D475A0A}" sibTransId="{C8F8B366-131F-4D38-B116-D7D6E343E149}"/>
    <dgm:cxn modelId="{272BC343-F4EA-4708-BA2D-8DE221A6690B}" type="presOf" srcId="{6492CBF2-659D-46FB-B2C8-59668199506B}" destId="{72513A31-7FF0-4AC6-875F-3BF863096235}" srcOrd="0" destOrd="0" presId="urn:microsoft.com/office/officeart/2005/8/layout/vList6"/>
    <dgm:cxn modelId="{5C5F3709-9F7A-4AC2-80B0-C695B0BDCF94}" srcId="{9CA9F90E-AF11-45D2-8A5D-95554DDE0919}" destId="{6492CBF2-659D-46FB-B2C8-59668199506B}" srcOrd="0" destOrd="0" parTransId="{DE34BADA-648C-40DA-9004-A5D7725CE4E5}" sibTransId="{397787FC-6FCD-44CC-83BD-9ED75CE5EFC9}"/>
    <dgm:cxn modelId="{9989F6EE-F6F9-48A7-91C6-9274EF7AAFE7}" type="presOf" srcId="{8E2D7D15-55DC-47D5-8C64-486409251F1B}" destId="{72513A31-7FF0-4AC6-875F-3BF863096235}" srcOrd="0" destOrd="2" presId="urn:microsoft.com/office/officeart/2005/8/layout/vList6"/>
    <dgm:cxn modelId="{F146FAE7-9510-4340-B934-8A40DCEA133A}" type="presOf" srcId="{75973D52-B9B3-4D81-A143-A3C46BBB1D94}" destId="{197B1754-B594-4759-B597-D8A48EC3518D}" srcOrd="0" destOrd="0" presId="urn:microsoft.com/office/officeart/2005/8/layout/vList6"/>
    <dgm:cxn modelId="{BE57A566-CCC4-48A5-974A-D1D714CB7B43}" type="presOf" srcId="{C44573E2-43D3-464E-959F-0971DC165F8F}" destId="{72513A31-7FF0-4AC6-875F-3BF863096235}" srcOrd="0" destOrd="5" presId="urn:microsoft.com/office/officeart/2005/8/layout/vList6"/>
    <dgm:cxn modelId="{877FB22C-4A10-4DB2-AE52-1744412A4931}" type="presOf" srcId="{22FEC524-5A9A-4B4E-9B11-F24AE5F75EA9}" destId="{72513A31-7FF0-4AC6-875F-3BF863096235}" srcOrd="0" destOrd="1" presId="urn:microsoft.com/office/officeart/2005/8/layout/vList6"/>
    <dgm:cxn modelId="{D292F7E9-7495-44C8-95F0-46A72908DEA5}" srcId="{75973D52-B9B3-4D81-A143-A3C46BBB1D94}" destId="{9CA9F90E-AF11-45D2-8A5D-95554DDE0919}" srcOrd="0" destOrd="0" parTransId="{5BCA942D-DC01-4C71-92B6-2E4530FEB8C4}" sibTransId="{F49495BE-171E-4540-AC69-058D51DF8DEE}"/>
    <dgm:cxn modelId="{9BDDB48F-3139-4A7E-BE57-D28441C719E6}" type="presOf" srcId="{9CA9F90E-AF11-45D2-8A5D-95554DDE0919}" destId="{4751833D-1C92-4133-A57D-D62A6D7D410F}" srcOrd="0" destOrd="0" presId="urn:microsoft.com/office/officeart/2005/8/layout/vList6"/>
    <dgm:cxn modelId="{7FB5C8A3-DA92-48FF-90A4-3380416A9CEC}" type="presOf" srcId="{DBE03329-9C3A-4D17-863D-710C7699ABBC}" destId="{72513A31-7FF0-4AC6-875F-3BF863096235}" srcOrd="0" destOrd="4" presId="urn:microsoft.com/office/officeart/2005/8/layout/vList6"/>
    <dgm:cxn modelId="{8084558B-3D8E-466B-82EB-3562477CB218}" srcId="{9CA9F90E-AF11-45D2-8A5D-95554DDE0919}" destId="{22FEC524-5A9A-4B4E-9B11-F24AE5F75EA9}" srcOrd="1" destOrd="0" parTransId="{B2E59A1F-DAD8-4B57-B06D-9B33B9733284}" sibTransId="{926A4C42-2EBB-4FF2-8143-3AC41BF814C0}"/>
    <dgm:cxn modelId="{747B7F22-D533-48F6-A70A-A656AA263089}" srcId="{9CA9F90E-AF11-45D2-8A5D-95554DDE0919}" destId="{8E2D7D15-55DC-47D5-8C64-486409251F1B}" srcOrd="2" destOrd="0" parTransId="{FED123C1-25DA-4902-9D92-A9A4A34FC778}" sibTransId="{2D691EA4-A559-49F5-9BBC-FD337A968824}"/>
    <dgm:cxn modelId="{D54C502F-B1CD-46DA-AE5B-2484FAC97625}" srcId="{9CA9F90E-AF11-45D2-8A5D-95554DDE0919}" destId="{C44573E2-43D3-464E-959F-0971DC165F8F}" srcOrd="5" destOrd="0" parTransId="{D1FF7C8A-9093-47FC-AED5-006D39F32292}" sibTransId="{FADFA81C-8F8F-4567-9525-4FADD4D56C98}"/>
    <dgm:cxn modelId="{788F5321-2269-41B6-9A86-878ED64EA24C}" srcId="{9CA9F90E-AF11-45D2-8A5D-95554DDE0919}" destId="{853F0581-0745-44AA-B849-EE6315618CB8}" srcOrd="6" destOrd="0" parTransId="{A610ED35-418B-419B-8D5C-6F2046EC9C79}" sibTransId="{0AB6460F-DC02-4C2F-BBFC-AC293651F0B8}"/>
    <dgm:cxn modelId="{6D22EF08-BA45-41AE-AEC0-6423A044EE7F}" srcId="{9CA9F90E-AF11-45D2-8A5D-95554DDE0919}" destId="{94A57B62-31CA-4246-9CFE-E36AA4C10881}" srcOrd="3" destOrd="0" parTransId="{F939847C-9948-4082-9548-B89EBA98A470}" sibTransId="{4E00453B-32C9-4A17-B7F2-7F4913109020}"/>
    <dgm:cxn modelId="{48358AD0-CE67-4235-A987-56DA8345EFB3}" type="presOf" srcId="{853F0581-0745-44AA-B849-EE6315618CB8}" destId="{72513A31-7FF0-4AC6-875F-3BF863096235}" srcOrd="0" destOrd="6" presId="urn:microsoft.com/office/officeart/2005/8/layout/vList6"/>
    <dgm:cxn modelId="{6E6586CF-8573-4EE4-9C14-08F2A1979FDF}" type="presParOf" srcId="{197B1754-B594-4759-B597-D8A48EC3518D}" destId="{04910A6A-3123-4CAA-9E9A-CB4135DB6C7F}" srcOrd="0" destOrd="0" presId="urn:microsoft.com/office/officeart/2005/8/layout/vList6"/>
    <dgm:cxn modelId="{5C1EE6FC-CD41-47EF-9B0D-E892AB6987A7}" type="presParOf" srcId="{04910A6A-3123-4CAA-9E9A-CB4135DB6C7F}" destId="{4751833D-1C92-4133-A57D-D62A6D7D410F}" srcOrd="0" destOrd="0" presId="urn:microsoft.com/office/officeart/2005/8/layout/vList6"/>
    <dgm:cxn modelId="{F432FD3B-C2D9-4A19-B049-EC44C0831889}" type="presParOf" srcId="{04910A6A-3123-4CAA-9E9A-CB4135DB6C7F}" destId="{72513A31-7FF0-4AC6-875F-3BF8630962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9AE0A-62D1-46F1-A33E-080C8232395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4EC4523-4BC8-4CA9-BC0F-F29A5E6C3693}">
      <dgm:prSet phldrT="[Text]"/>
      <dgm:spPr/>
      <dgm:t>
        <a:bodyPr/>
        <a:lstStyle/>
        <a:p>
          <a:r>
            <a:rPr lang="en-CA" dirty="0" smtClean="0"/>
            <a:t>Me</a:t>
          </a:r>
          <a:endParaRPr lang="en-CA" dirty="0"/>
        </a:p>
      </dgm:t>
    </dgm:pt>
    <dgm:pt modelId="{5B2011A5-D4E7-4EB1-B66B-DC9468493D4C}" type="parTrans" cxnId="{A804266B-3E43-40D8-A030-31CD69F42AA1}">
      <dgm:prSet/>
      <dgm:spPr/>
      <dgm:t>
        <a:bodyPr/>
        <a:lstStyle/>
        <a:p>
          <a:endParaRPr lang="en-CA"/>
        </a:p>
      </dgm:t>
    </dgm:pt>
    <dgm:pt modelId="{91D23A64-9CF8-4B93-8B7A-330FCEA36F7E}" type="sibTrans" cxnId="{A804266B-3E43-40D8-A030-31CD69F42AA1}">
      <dgm:prSet/>
      <dgm:spPr/>
      <dgm:t>
        <a:bodyPr/>
        <a:lstStyle/>
        <a:p>
          <a:endParaRPr lang="en-CA"/>
        </a:p>
      </dgm:t>
    </dgm:pt>
    <dgm:pt modelId="{6F6BA30B-7028-47ED-B833-6AC80CA73419}">
      <dgm:prSet phldrT="[Text]"/>
      <dgm:spPr/>
      <dgm:t>
        <a:bodyPr/>
        <a:lstStyle/>
        <a:p>
          <a:r>
            <a:rPr lang="en-CA" dirty="0" smtClean="0"/>
            <a:t>Funny</a:t>
          </a:r>
          <a:endParaRPr lang="en-CA" dirty="0"/>
        </a:p>
      </dgm:t>
    </dgm:pt>
    <dgm:pt modelId="{31581C0E-CD1D-4721-9806-08916D3F4C82}" type="parTrans" cxnId="{5D800E34-A09E-4D6E-B713-A355E78DC96E}">
      <dgm:prSet/>
      <dgm:spPr/>
      <dgm:t>
        <a:bodyPr/>
        <a:lstStyle/>
        <a:p>
          <a:endParaRPr lang="en-CA"/>
        </a:p>
      </dgm:t>
    </dgm:pt>
    <dgm:pt modelId="{FF7ACA91-8D6E-417F-B784-3C298516039F}" type="sibTrans" cxnId="{5D800E34-A09E-4D6E-B713-A355E78DC96E}">
      <dgm:prSet/>
      <dgm:spPr/>
      <dgm:t>
        <a:bodyPr/>
        <a:lstStyle/>
        <a:p>
          <a:endParaRPr lang="en-CA"/>
        </a:p>
      </dgm:t>
    </dgm:pt>
    <dgm:pt modelId="{90DF8998-02BB-42E8-A8C6-B8CA52FC176B}">
      <dgm:prSet phldrT="[Text]"/>
      <dgm:spPr/>
      <dgm:t>
        <a:bodyPr/>
        <a:lstStyle/>
        <a:p>
          <a:r>
            <a:rPr lang="en-CA" dirty="0" smtClean="0"/>
            <a:t>Neat</a:t>
          </a:r>
          <a:endParaRPr lang="en-CA" dirty="0"/>
        </a:p>
      </dgm:t>
    </dgm:pt>
    <dgm:pt modelId="{DE52424A-A105-42A3-A2A6-9EB89A37F5FF}" type="parTrans" cxnId="{5528D4B2-7613-4861-B0C9-0517F382F161}">
      <dgm:prSet/>
      <dgm:spPr/>
      <dgm:t>
        <a:bodyPr/>
        <a:lstStyle/>
        <a:p>
          <a:endParaRPr lang="en-CA"/>
        </a:p>
      </dgm:t>
    </dgm:pt>
    <dgm:pt modelId="{F5AF4A12-E4F8-4028-B48B-9F0D6487B57C}" type="sibTrans" cxnId="{5528D4B2-7613-4861-B0C9-0517F382F161}">
      <dgm:prSet/>
      <dgm:spPr/>
      <dgm:t>
        <a:bodyPr/>
        <a:lstStyle/>
        <a:p>
          <a:endParaRPr lang="en-CA"/>
        </a:p>
      </dgm:t>
    </dgm:pt>
    <dgm:pt modelId="{70EA0110-0A9D-4C7A-AAE5-59BD9DE55F00}">
      <dgm:prSet phldrT="[Text]"/>
      <dgm:spPr/>
      <dgm:t>
        <a:bodyPr/>
        <a:lstStyle/>
        <a:p>
          <a:r>
            <a:rPr lang="en-CA" dirty="0" smtClean="0"/>
            <a:t>Sunny</a:t>
          </a:r>
          <a:endParaRPr lang="en-CA" dirty="0"/>
        </a:p>
      </dgm:t>
    </dgm:pt>
    <dgm:pt modelId="{AA2CCA31-4DF6-4D6F-9326-2642659740DA}" type="parTrans" cxnId="{E5217547-CFCD-4D38-8CEB-B6AACA86D17F}">
      <dgm:prSet/>
      <dgm:spPr/>
      <dgm:t>
        <a:bodyPr/>
        <a:lstStyle/>
        <a:p>
          <a:endParaRPr lang="en-CA"/>
        </a:p>
      </dgm:t>
    </dgm:pt>
    <dgm:pt modelId="{C20CEF2A-92B6-45A4-818E-ED898BEBE7DB}" type="sibTrans" cxnId="{E5217547-CFCD-4D38-8CEB-B6AACA86D17F}">
      <dgm:prSet/>
      <dgm:spPr/>
      <dgm:t>
        <a:bodyPr/>
        <a:lstStyle/>
        <a:p>
          <a:endParaRPr lang="en-CA"/>
        </a:p>
      </dgm:t>
    </dgm:pt>
    <dgm:pt modelId="{B72AEBB3-7344-45C6-BBFF-076FC1D21CEC}">
      <dgm:prSet phldrT="[Text]"/>
      <dgm:spPr/>
      <dgm:t>
        <a:bodyPr/>
        <a:lstStyle/>
        <a:p>
          <a:r>
            <a:rPr lang="en-CA" dirty="0" smtClean="0"/>
            <a:t>Fast</a:t>
          </a:r>
          <a:endParaRPr lang="en-CA" dirty="0"/>
        </a:p>
      </dgm:t>
    </dgm:pt>
    <dgm:pt modelId="{655F6C8F-1C9B-4747-A07F-060776053E31}" type="parTrans" cxnId="{89797D74-0AC5-49EB-BE70-7D8BA3FA017A}">
      <dgm:prSet/>
      <dgm:spPr/>
      <dgm:t>
        <a:bodyPr/>
        <a:lstStyle/>
        <a:p>
          <a:endParaRPr lang="en-CA"/>
        </a:p>
      </dgm:t>
    </dgm:pt>
    <dgm:pt modelId="{AF3850F5-AD9B-4750-9687-92E4DECEEA06}" type="sibTrans" cxnId="{89797D74-0AC5-49EB-BE70-7D8BA3FA017A}">
      <dgm:prSet/>
      <dgm:spPr/>
      <dgm:t>
        <a:bodyPr/>
        <a:lstStyle/>
        <a:p>
          <a:endParaRPr lang="en-CA"/>
        </a:p>
      </dgm:t>
    </dgm:pt>
    <dgm:pt modelId="{0CA17961-D702-41DE-B5D7-26423BE20547}" type="pres">
      <dgm:prSet presAssocID="{BB69AE0A-62D1-46F1-A33E-080C8232395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99646DB-0572-49E9-9881-7B6DA5E90FBF}" type="pres">
      <dgm:prSet presAssocID="{BB69AE0A-62D1-46F1-A33E-080C82323950}" presName="matrix" presStyleCnt="0"/>
      <dgm:spPr/>
    </dgm:pt>
    <dgm:pt modelId="{A8A633B6-108A-4666-B121-92A378AE3681}" type="pres">
      <dgm:prSet presAssocID="{BB69AE0A-62D1-46F1-A33E-080C82323950}" presName="tile1" presStyleLbl="node1" presStyleIdx="0" presStyleCnt="4"/>
      <dgm:spPr/>
      <dgm:t>
        <a:bodyPr/>
        <a:lstStyle/>
        <a:p>
          <a:endParaRPr lang="en-CA"/>
        </a:p>
      </dgm:t>
    </dgm:pt>
    <dgm:pt modelId="{9176CA6D-8125-40D3-9835-0E8CEABB9E35}" type="pres">
      <dgm:prSet presAssocID="{BB69AE0A-62D1-46F1-A33E-080C8232395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272507-0649-4EE9-A44E-10B57F59AB8C}" type="pres">
      <dgm:prSet presAssocID="{BB69AE0A-62D1-46F1-A33E-080C82323950}" presName="tile2" presStyleLbl="node1" presStyleIdx="1" presStyleCnt="4"/>
      <dgm:spPr/>
      <dgm:t>
        <a:bodyPr/>
        <a:lstStyle/>
        <a:p>
          <a:endParaRPr lang="en-CA"/>
        </a:p>
      </dgm:t>
    </dgm:pt>
    <dgm:pt modelId="{C1C986FC-CDEC-4667-996A-B9DA0E779F28}" type="pres">
      <dgm:prSet presAssocID="{BB69AE0A-62D1-46F1-A33E-080C8232395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EBA651-9BB2-417A-AA77-F98EC5AC3019}" type="pres">
      <dgm:prSet presAssocID="{BB69AE0A-62D1-46F1-A33E-080C82323950}" presName="tile3" presStyleLbl="node1" presStyleIdx="2" presStyleCnt="4"/>
      <dgm:spPr/>
      <dgm:t>
        <a:bodyPr/>
        <a:lstStyle/>
        <a:p>
          <a:endParaRPr lang="en-CA"/>
        </a:p>
      </dgm:t>
    </dgm:pt>
    <dgm:pt modelId="{CE4341ED-88A3-40BD-93D7-7324BEE51139}" type="pres">
      <dgm:prSet presAssocID="{BB69AE0A-62D1-46F1-A33E-080C8232395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BB4FA2C-EF71-4A71-810D-5E2ECB5BCBEA}" type="pres">
      <dgm:prSet presAssocID="{BB69AE0A-62D1-46F1-A33E-080C82323950}" presName="tile4" presStyleLbl="node1" presStyleIdx="3" presStyleCnt="4"/>
      <dgm:spPr/>
      <dgm:t>
        <a:bodyPr/>
        <a:lstStyle/>
        <a:p>
          <a:endParaRPr lang="en-CA"/>
        </a:p>
      </dgm:t>
    </dgm:pt>
    <dgm:pt modelId="{81CBCB8B-3175-4446-89CF-D93364FC7018}" type="pres">
      <dgm:prSet presAssocID="{BB69AE0A-62D1-46F1-A33E-080C8232395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407502A-E718-4A7A-A6CB-4847D930009F}" type="pres">
      <dgm:prSet presAssocID="{BB69AE0A-62D1-46F1-A33E-080C8232395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F2F35262-38C1-4809-B46E-0C6A6B6342AA}" type="presOf" srcId="{6F6BA30B-7028-47ED-B833-6AC80CA73419}" destId="{9176CA6D-8125-40D3-9835-0E8CEABB9E35}" srcOrd="1" destOrd="0" presId="urn:microsoft.com/office/officeart/2005/8/layout/matrix1"/>
    <dgm:cxn modelId="{850963C6-4F87-43D5-B1EC-E9ED3ECEDC59}" type="presOf" srcId="{6F6BA30B-7028-47ED-B833-6AC80CA73419}" destId="{A8A633B6-108A-4666-B121-92A378AE3681}" srcOrd="0" destOrd="0" presId="urn:microsoft.com/office/officeart/2005/8/layout/matrix1"/>
    <dgm:cxn modelId="{5D800E34-A09E-4D6E-B713-A355E78DC96E}" srcId="{A4EC4523-4BC8-4CA9-BC0F-F29A5E6C3693}" destId="{6F6BA30B-7028-47ED-B833-6AC80CA73419}" srcOrd="0" destOrd="0" parTransId="{31581C0E-CD1D-4721-9806-08916D3F4C82}" sibTransId="{FF7ACA91-8D6E-417F-B784-3C298516039F}"/>
    <dgm:cxn modelId="{96E5E8F0-2A97-4A1D-99A1-6AF169006C40}" type="presOf" srcId="{BB69AE0A-62D1-46F1-A33E-080C82323950}" destId="{0CA17961-D702-41DE-B5D7-26423BE20547}" srcOrd="0" destOrd="0" presId="urn:microsoft.com/office/officeart/2005/8/layout/matrix1"/>
    <dgm:cxn modelId="{5528D4B2-7613-4861-B0C9-0517F382F161}" srcId="{A4EC4523-4BC8-4CA9-BC0F-F29A5E6C3693}" destId="{90DF8998-02BB-42E8-A8C6-B8CA52FC176B}" srcOrd="1" destOrd="0" parTransId="{DE52424A-A105-42A3-A2A6-9EB89A37F5FF}" sibTransId="{F5AF4A12-E4F8-4028-B48B-9F0D6487B57C}"/>
    <dgm:cxn modelId="{4CB5A406-F8D2-41B3-8295-61D8A703653B}" type="presOf" srcId="{70EA0110-0A9D-4C7A-AAE5-59BD9DE55F00}" destId="{79EBA651-9BB2-417A-AA77-F98EC5AC3019}" srcOrd="0" destOrd="0" presId="urn:microsoft.com/office/officeart/2005/8/layout/matrix1"/>
    <dgm:cxn modelId="{2CA4CDD2-8907-423C-A0F9-DC66E421D2DC}" type="presOf" srcId="{A4EC4523-4BC8-4CA9-BC0F-F29A5E6C3693}" destId="{0407502A-E718-4A7A-A6CB-4847D930009F}" srcOrd="0" destOrd="0" presId="urn:microsoft.com/office/officeart/2005/8/layout/matrix1"/>
    <dgm:cxn modelId="{722CA289-223A-4F54-A2A7-112939D60A52}" type="presOf" srcId="{70EA0110-0A9D-4C7A-AAE5-59BD9DE55F00}" destId="{CE4341ED-88A3-40BD-93D7-7324BEE51139}" srcOrd="1" destOrd="0" presId="urn:microsoft.com/office/officeart/2005/8/layout/matrix1"/>
    <dgm:cxn modelId="{89797D74-0AC5-49EB-BE70-7D8BA3FA017A}" srcId="{A4EC4523-4BC8-4CA9-BC0F-F29A5E6C3693}" destId="{B72AEBB3-7344-45C6-BBFF-076FC1D21CEC}" srcOrd="3" destOrd="0" parTransId="{655F6C8F-1C9B-4747-A07F-060776053E31}" sibTransId="{AF3850F5-AD9B-4750-9687-92E4DECEEA06}"/>
    <dgm:cxn modelId="{E0562E15-2157-4F10-9C85-47C34ABB1F83}" type="presOf" srcId="{B72AEBB3-7344-45C6-BBFF-076FC1D21CEC}" destId="{DBB4FA2C-EF71-4A71-810D-5E2ECB5BCBEA}" srcOrd="0" destOrd="0" presId="urn:microsoft.com/office/officeart/2005/8/layout/matrix1"/>
    <dgm:cxn modelId="{E5217547-CFCD-4D38-8CEB-B6AACA86D17F}" srcId="{A4EC4523-4BC8-4CA9-BC0F-F29A5E6C3693}" destId="{70EA0110-0A9D-4C7A-AAE5-59BD9DE55F00}" srcOrd="2" destOrd="0" parTransId="{AA2CCA31-4DF6-4D6F-9326-2642659740DA}" sibTransId="{C20CEF2A-92B6-45A4-818E-ED898BEBE7DB}"/>
    <dgm:cxn modelId="{A804266B-3E43-40D8-A030-31CD69F42AA1}" srcId="{BB69AE0A-62D1-46F1-A33E-080C82323950}" destId="{A4EC4523-4BC8-4CA9-BC0F-F29A5E6C3693}" srcOrd="0" destOrd="0" parTransId="{5B2011A5-D4E7-4EB1-B66B-DC9468493D4C}" sibTransId="{91D23A64-9CF8-4B93-8B7A-330FCEA36F7E}"/>
    <dgm:cxn modelId="{9F5EE02F-7A59-47D6-9EEC-F7C49CEEB2C0}" type="presOf" srcId="{90DF8998-02BB-42E8-A8C6-B8CA52FC176B}" destId="{2C272507-0649-4EE9-A44E-10B57F59AB8C}" srcOrd="0" destOrd="0" presId="urn:microsoft.com/office/officeart/2005/8/layout/matrix1"/>
    <dgm:cxn modelId="{DE5DBF67-7C95-4792-A757-E537D1E4FB68}" type="presOf" srcId="{B72AEBB3-7344-45C6-BBFF-076FC1D21CEC}" destId="{81CBCB8B-3175-4446-89CF-D93364FC7018}" srcOrd="1" destOrd="0" presId="urn:microsoft.com/office/officeart/2005/8/layout/matrix1"/>
    <dgm:cxn modelId="{397FD46F-9D1D-47A6-BCE4-FB70C6639AEB}" type="presOf" srcId="{90DF8998-02BB-42E8-A8C6-B8CA52FC176B}" destId="{C1C986FC-CDEC-4667-996A-B9DA0E779F28}" srcOrd="1" destOrd="0" presId="urn:microsoft.com/office/officeart/2005/8/layout/matrix1"/>
    <dgm:cxn modelId="{C78396EB-12D9-485F-8307-0D33FF761D6B}" type="presParOf" srcId="{0CA17961-D702-41DE-B5D7-26423BE20547}" destId="{899646DB-0572-49E9-9881-7B6DA5E90FBF}" srcOrd="0" destOrd="0" presId="urn:microsoft.com/office/officeart/2005/8/layout/matrix1"/>
    <dgm:cxn modelId="{9A432084-05F0-42B9-B571-05A4AD6045EF}" type="presParOf" srcId="{899646DB-0572-49E9-9881-7B6DA5E90FBF}" destId="{A8A633B6-108A-4666-B121-92A378AE3681}" srcOrd="0" destOrd="0" presId="urn:microsoft.com/office/officeart/2005/8/layout/matrix1"/>
    <dgm:cxn modelId="{4EF2E664-925A-4F30-9118-48C02912B69D}" type="presParOf" srcId="{899646DB-0572-49E9-9881-7B6DA5E90FBF}" destId="{9176CA6D-8125-40D3-9835-0E8CEABB9E35}" srcOrd="1" destOrd="0" presId="urn:microsoft.com/office/officeart/2005/8/layout/matrix1"/>
    <dgm:cxn modelId="{1F191CE3-AED4-4785-8617-D8CD33420C1E}" type="presParOf" srcId="{899646DB-0572-49E9-9881-7B6DA5E90FBF}" destId="{2C272507-0649-4EE9-A44E-10B57F59AB8C}" srcOrd="2" destOrd="0" presId="urn:microsoft.com/office/officeart/2005/8/layout/matrix1"/>
    <dgm:cxn modelId="{55442F14-2F67-4E4B-A46E-49F5C76A0433}" type="presParOf" srcId="{899646DB-0572-49E9-9881-7B6DA5E90FBF}" destId="{C1C986FC-CDEC-4667-996A-B9DA0E779F28}" srcOrd="3" destOrd="0" presId="urn:microsoft.com/office/officeart/2005/8/layout/matrix1"/>
    <dgm:cxn modelId="{34F3FF2A-E873-48D9-9299-450426D21B63}" type="presParOf" srcId="{899646DB-0572-49E9-9881-7B6DA5E90FBF}" destId="{79EBA651-9BB2-417A-AA77-F98EC5AC3019}" srcOrd="4" destOrd="0" presId="urn:microsoft.com/office/officeart/2005/8/layout/matrix1"/>
    <dgm:cxn modelId="{5BA5E0EF-D500-4EC1-80AA-D649399A900E}" type="presParOf" srcId="{899646DB-0572-49E9-9881-7B6DA5E90FBF}" destId="{CE4341ED-88A3-40BD-93D7-7324BEE51139}" srcOrd="5" destOrd="0" presId="urn:microsoft.com/office/officeart/2005/8/layout/matrix1"/>
    <dgm:cxn modelId="{919E48C7-6DCC-40F2-808E-235942E1BA9C}" type="presParOf" srcId="{899646DB-0572-49E9-9881-7B6DA5E90FBF}" destId="{DBB4FA2C-EF71-4A71-810D-5E2ECB5BCBEA}" srcOrd="6" destOrd="0" presId="urn:microsoft.com/office/officeart/2005/8/layout/matrix1"/>
    <dgm:cxn modelId="{D4C9620D-3DDF-4228-8B69-2A48991648AD}" type="presParOf" srcId="{899646DB-0572-49E9-9881-7B6DA5E90FBF}" destId="{81CBCB8B-3175-4446-89CF-D93364FC7018}" srcOrd="7" destOrd="0" presId="urn:microsoft.com/office/officeart/2005/8/layout/matrix1"/>
    <dgm:cxn modelId="{4A9CB965-61E6-4E9C-9698-57F5B2F08458}" type="presParOf" srcId="{0CA17961-D702-41DE-B5D7-26423BE20547}" destId="{0407502A-E718-4A7A-A6CB-4847D93000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EC150-167C-40BB-B284-18845AFF5D6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0AACA5-B434-4197-8D41-5469C8730A24}">
      <dgm:prSet phldrT="[Text]"/>
      <dgm:spPr/>
      <dgm:t>
        <a:bodyPr/>
        <a:lstStyle/>
        <a:p>
          <a:r>
            <a:rPr lang="en-CA" dirty="0" smtClean="0"/>
            <a:t>Best in Town?</a:t>
          </a:r>
          <a:endParaRPr lang="en-CA" dirty="0"/>
        </a:p>
      </dgm:t>
    </dgm:pt>
    <dgm:pt modelId="{94769CE6-277E-4672-BFC2-38FFA471E691}" type="parTrans" cxnId="{1C6101ED-F577-4303-A68B-95F25AECBE6D}">
      <dgm:prSet/>
      <dgm:spPr/>
      <dgm:t>
        <a:bodyPr/>
        <a:lstStyle/>
        <a:p>
          <a:endParaRPr lang="en-CA"/>
        </a:p>
      </dgm:t>
    </dgm:pt>
    <dgm:pt modelId="{6040EBFB-0C9B-4CB0-B7A7-41D189E3B364}" type="sibTrans" cxnId="{1C6101ED-F577-4303-A68B-95F25AECBE6D}">
      <dgm:prSet/>
      <dgm:spPr/>
      <dgm:t>
        <a:bodyPr/>
        <a:lstStyle/>
        <a:p>
          <a:endParaRPr lang="en-CA"/>
        </a:p>
      </dgm:t>
    </dgm:pt>
    <dgm:pt modelId="{B5D8E8B6-0A6C-486C-8844-493EF0312124}">
      <dgm:prSet phldrT="[Text]"/>
      <dgm:spPr/>
      <dgm:t>
        <a:bodyPr/>
        <a:lstStyle/>
        <a:p>
          <a:r>
            <a:rPr lang="en-CA" dirty="0" smtClean="0"/>
            <a:t>Award Winning?</a:t>
          </a:r>
          <a:endParaRPr lang="en-CA" dirty="0"/>
        </a:p>
      </dgm:t>
    </dgm:pt>
    <dgm:pt modelId="{A37DC6D9-22C9-4D88-91D1-1076325A3D1D}" type="parTrans" cxnId="{97C5B174-D7B7-4605-BE99-9B7E34FDD344}">
      <dgm:prSet/>
      <dgm:spPr/>
      <dgm:t>
        <a:bodyPr/>
        <a:lstStyle/>
        <a:p>
          <a:endParaRPr lang="en-CA"/>
        </a:p>
      </dgm:t>
    </dgm:pt>
    <dgm:pt modelId="{113B7C7E-CC77-46EC-8B70-CFA63711A193}" type="sibTrans" cxnId="{97C5B174-D7B7-4605-BE99-9B7E34FDD344}">
      <dgm:prSet/>
      <dgm:spPr/>
      <dgm:t>
        <a:bodyPr/>
        <a:lstStyle/>
        <a:p>
          <a:endParaRPr lang="en-CA"/>
        </a:p>
      </dgm:t>
    </dgm:pt>
    <dgm:pt modelId="{2DF30686-D313-4650-A658-5DB78B7D6751}">
      <dgm:prSet phldrT="[Text]"/>
      <dgm:spPr/>
      <dgm:t>
        <a:bodyPr/>
        <a:lstStyle/>
        <a:p>
          <a:r>
            <a:rPr lang="en-CA" dirty="0" smtClean="0"/>
            <a:t>First in Canada</a:t>
          </a:r>
          <a:endParaRPr lang="en-CA" dirty="0"/>
        </a:p>
      </dgm:t>
    </dgm:pt>
    <dgm:pt modelId="{5DCC7046-4D37-415E-B20E-7D4A57075E77}" type="parTrans" cxnId="{8D6F41A3-610B-4C82-9961-2AEEE965BB74}">
      <dgm:prSet/>
      <dgm:spPr/>
      <dgm:t>
        <a:bodyPr/>
        <a:lstStyle/>
        <a:p>
          <a:endParaRPr lang="en-CA"/>
        </a:p>
      </dgm:t>
    </dgm:pt>
    <dgm:pt modelId="{DEC8E48B-C963-4739-BF3E-5A9B6CEF503D}" type="sibTrans" cxnId="{8D6F41A3-610B-4C82-9961-2AEEE965BB74}">
      <dgm:prSet/>
      <dgm:spPr/>
      <dgm:t>
        <a:bodyPr/>
        <a:lstStyle/>
        <a:p>
          <a:endParaRPr lang="en-CA"/>
        </a:p>
      </dgm:t>
    </dgm:pt>
    <dgm:pt modelId="{0E65A058-4E70-4C4E-B80E-62792BCBE5F7}">
      <dgm:prSet phldrT="[Text]"/>
      <dgm:spPr/>
      <dgm:t>
        <a:bodyPr/>
        <a:lstStyle/>
        <a:p>
          <a:r>
            <a:rPr lang="en-CA" dirty="0" smtClean="0"/>
            <a:t>Biggest?</a:t>
          </a:r>
          <a:endParaRPr lang="en-CA" dirty="0"/>
        </a:p>
      </dgm:t>
    </dgm:pt>
    <dgm:pt modelId="{4E226F6B-038F-42A4-B199-F7FF2E9EEED1}" type="parTrans" cxnId="{FA1FDAC5-95A3-4F12-913F-5D31E0B85895}">
      <dgm:prSet/>
      <dgm:spPr/>
      <dgm:t>
        <a:bodyPr/>
        <a:lstStyle/>
        <a:p>
          <a:endParaRPr lang="en-CA"/>
        </a:p>
      </dgm:t>
    </dgm:pt>
    <dgm:pt modelId="{02F3ED57-4E61-4E2B-8280-D77A34753FDC}" type="sibTrans" cxnId="{FA1FDAC5-95A3-4F12-913F-5D31E0B85895}">
      <dgm:prSet/>
      <dgm:spPr/>
      <dgm:t>
        <a:bodyPr/>
        <a:lstStyle/>
        <a:p>
          <a:endParaRPr lang="en-CA"/>
        </a:p>
      </dgm:t>
    </dgm:pt>
    <dgm:pt modelId="{05775FF2-3A97-4A0D-AECC-4F67E4AC54A9}">
      <dgm:prSet phldrT="[Text]"/>
      <dgm:spPr/>
      <dgm:t>
        <a:bodyPr/>
        <a:lstStyle/>
        <a:p>
          <a:r>
            <a:rPr lang="en-CA" dirty="0" smtClean="0"/>
            <a:t>Home of the Famous Product?</a:t>
          </a:r>
        </a:p>
      </dgm:t>
    </dgm:pt>
    <dgm:pt modelId="{9D8B96CA-DA89-4121-BAA6-523C603F9A0F}" type="parTrans" cxnId="{245F0580-2230-4503-A6D5-0C42FB7DFCB9}">
      <dgm:prSet/>
      <dgm:spPr/>
      <dgm:t>
        <a:bodyPr/>
        <a:lstStyle/>
        <a:p>
          <a:endParaRPr lang="en-CA"/>
        </a:p>
      </dgm:t>
    </dgm:pt>
    <dgm:pt modelId="{5E38305D-DC26-4626-99B7-4E0A48B38E34}" type="sibTrans" cxnId="{245F0580-2230-4503-A6D5-0C42FB7DFCB9}">
      <dgm:prSet/>
      <dgm:spPr/>
      <dgm:t>
        <a:bodyPr/>
        <a:lstStyle/>
        <a:p>
          <a:endParaRPr lang="en-CA"/>
        </a:p>
      </dgm:t>
    </dgm:pt>
    <dgm:pt modelId="{BFEF3C11-1B85-4024-B969-66CF8142DC3B}" type="pres">
      <dgm:prSet presAssocID="{252EC150-167C-40BB-B284-18845AFF5D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FC0AB96-98D9-4436-9019-9299DF57AE58}" type="pres">
      <dgm:prSet presAssocID="{252EC150-167C-40BB-B284-18845AFF5D6A}" presName="fgShape" presStyleLbl="fgShp" presStyleIdx="0" presStyleCnt="1"/>
      <dgm:spPr/>
    </dgm:pt>
    <dgm:pt modelId="{FFF1EE30-6A2F-4C37-8728-A4178977C135}" type="pres">
      <dgm:prSet presAssocID="{252EC150-167C-40BB-B284-18845AFF5D6A}" presName="linComp" presStyleCnt="0"/>
      <dgm:spPr/>
    </dgm:pt>
    <dgm:pt modelId="{A4A5A2BD-38CB-4BBB-8825-1C5741CA70D0}" type="pres">
      <dgm:prSet presAssocID="{020AACA5-B434-4197-8D41-5469C8730A24}" presName="compNode" presStyleCnt="0"/>
      <dgm:spPr/>
    </dgm:pt>
    <dgm:pt modelId="{7D196E33-8A15-455C-B8DB-68C8CF5B4086}" type="pres">
      <dgm:prSet presAssocID="{020AACA5-B434-4197-8D41-5469C8730A24}" presName="bkgdShape" presStyleLbl="node1" presStyleIdx="0" presStyleCnt="5"/>
      <dgm:spPr/>
      <dgm:t>
        <a:bodyPr/>
        <a:lstStyle/>
        <a:p>
          <a:endParaRPr lang="en-CA"/>
        </a:p>
      </dgm:t>
    </dgm:pt>
    <dgm:pt modelId="{469B39D9-8410-4A68-BEE8-629B0C639540}" type="pres">
      <dgm:prSet presAssocID="{020AACA5-B434-4197-8D41-5469C8730A2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DFB5CF-F749-4C2E-B37D-2EE7876EC1D1}" type="pres">
      <dgm:prSet presAssocID="{020AACA5-B434-4197-8D41-5469C8730A24}" presName="invisiNode" presStyleLbl="node1" presStyleIdx="0" presStyleCnt="5"/>
      <dgm:spPr/>
    </dgm:pt>
    <dgm:pt modelId="{FAFD6B2B-CD0A-4204-9277-55CB932A2DE3}" type="pres">
      <dgm:prSet presAssocID="{020AACA5-B434-4197-8D41-5469C8730A24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4E26EB-8381-493A-B2EB-1C156F5A537B}" type="pres">
      <dgm:prSet presAssocID="{6040EBFB-0C9B-4CB0-B7A7-41D189E3B364}" presName="sibTrans" presStyleLbl="sibTrans2D1" presStyleIdx="0" presStyleCnt="0"/>
      <dgm:spPr/>
      <dgm:t>
        <a:bodyPr/>
        <a:lstStyle/>
        <a:p>
          <a:endParaRPr lang="en-CA"/>
        </a:p>
      </dgm:t>
    </dgm:pt>
    <dgm:pt modelId="{90C55660-F726-426D-8375-4AE822B57FF0}" type="pres">
      <dgm:prSet presAssocID="{B5D8E8B6-0A6C-486C-8844-493EF0312124}" presName="compNode" presStyleCnt="0"/>
      <dgm:spPr/>
    </dgm:pt>
    <dgm:pt modelId="{27CB84BD-113D-491D-B59B-420F5E96DF0F}" type="pres">
      <dgm:prSet presAssocID="{B5D8E8B6-0A6C-486C-8844-493EF0312124}" presName="bkgdShape" presStyleLbl="node1" presStyleIdx="1" presStyleCnt="5"/>
      <dgm:spPr/>
      <dgm:t>
        <a:bodyPr/>
        <a:lstStyle/>
        <a:p>
          <a:endParaRPr lang="en-CA"/>
        </a:p>
      </dgm:t>
    </dgm:pt>
    <dgm:pt modelId="{2412E463-CA31-4282-86DB-0C87D2B9112F}" type="pres">
      <dgm:prSet presAssocID="{B5D8E8B6-0A6C-486C-8844-493EF031212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3E8213-39E7-4C6A-8A64-485EEB15155A}" type="pres">
      <dgm:prSet presAssocID="{B5D8E8B6-0A6C-486C-8844-493EF0312124}" presName="invisiNode" presStyleLbl="node1" presStyleIdx="1" presStyleCnt="5"/>
      <dgm:spPr/>
    </dgm:pt>
    <dgm:pt modelId="{32337359-294D-4C16-98B6-2821119AE928}" type="pres">
      <dgm:prSet presAssocID="{B5D8E8B6-0A6C-486C-8844-493EF0312124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52B3E7-0180-4A0E-9E4F-0B3426BDA8DF}" type="pres">
      <dgm:prSet presAssocID="{113B7C7E-CC77-46EC-8B70-CFA63711A193}" presName="sibTrans" presStyleLbl="sibTrans2D1" presStyleIdx="0" presStyleCnt="0"/>
      <dgm:spPr/>
      <dgm:t>
        <a:bodyPr/>
        <a:lstStyle/>
        <a:p>
          <a:endParaRPr lang="en-CA"/>
        </a:p>
      </dgm:t>
    </dgm:pt>
    <dgm:pt modelId="{8784A5DB-E7DA-48FD-BA34-E84049152FC5}" type="pres">
      <dgm:prSet presAssocID="{2DF30686-D313-4650-A658-5DB78B7D6751}" presName="compNode" presStyleCnt="0"/>
      <dgm:spPr/>
    </dgm:pt>
    <dgm:pt modelId="{FA0DE4DC-6AAD-44C0-BE32-AC968F69E6A7}" type="pres">
      <dgm:prSet presAssocID="{2DF30686-D313-4650-A658-5DB78B7D6751}" presName="bkgdShape" presStyleLbl="node1" presStyleIdx="2" presStyleCnt="5"/>
      <dgm:spPr/>
      <dgm:t>
        <a:bodyPr/>
        <a:lstStyle/>
        <a:p>
          <a:endParaRPr lang="en-CA"/>
        </a:p>
      </dgm:t>
    </dgm:pt>
    <dgm:pt modelId="{6C052F7A-88BB-4B9A-856D-22E02A610F74}" type="pres">
      <dgm:prSet presAssocID="{2DF30686-D313-4650-A658-5DB78B7D675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58B6CC-683E-4899-A00B-BFFA87B13FCB}" type="pres">
      <dgm:prSet presAssocID="{2DF30686-D313-4650-A658-5DB78B7D6751}" presName="invisiNode" presStyleLbl="node1" presStyleIdx="2" presStyleCnt="5"/>
      <dgm:spPr/>
    </dgm:pt>
    <dgm:pt modelId="{A9DDCC62-913B-4895-8004-4D1299F9C875}" type="pres">
      <dgm:prSet presAssocID="{2DF30686-D313-4650-A658-5DB78B7D675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5646757-C1C9-4CD4-9BBB-64019DD88BA0}" type="pres">
      <dgm:prSet presAssocID="{DEC8E48B-C963-4739-BF3E-5A9B6CEF503D}" presName="sibTrans" presStyleLbl="sibTrans2D1" presStyleIdx="0" presStyleCnt="0"/>
      <dgm:spPr/>
      <dgm:t>
        <a:bodyPr/>
        <a:lstStyle/>
        <a:p>
          <a:endParaRPr lang="en-CA"/>
        </a:p>
      </dgm:t>
    </dgm:pt>
    <dgm:pt modelId="{073DCAD7-4614-4B2D-8218-36EB810AB7C3}" type="pres">
      <dgm:prSet presAssocID="{0E65A058-4E70-4C4E-B80E-62792BCBE5F7}" presName="compNode" presStyleCnt="0"/>
      <dgm:spPr/>
    </dgm:pt>
    <dgm:pt modelId="{F810B6BF-D4E3-41DD-A4FA-38B8EC8C6736}" type="pres">
      <dgm:prSet presAssocID="{0E65A058-4E70-4C4E-B80E-62792BCBE5F7}" presName="bkgdShape" presStyleLbl="node1" presStyleIdx="3" presStyleCnt="5"/>
      <dgm:spPr/>
      <dgm:t>
        <a:bodyPr/>
        <a:lstStyle/>
        <a:p>
          <a:endParaRPr lang="en-CA"/>
        </a:p>
      </dgm:t>
    </dgm:pt>
    <dgm:pt modelId="{5368ABE0-A138-490E-880F-14DB2B6EDDE7}" type="pres">
      <dgm:prSet presAssocID="{0E65A058-4E70-4C4E-B80E-62792BCBE5F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E15EA7-7A52-4BA6-A632-906E90CFA449}" type="pres">
      <dgm:prSet presAssocID="{0E65A058-4E70-4C4E-B80E-62792BCBE5F7}" presName="invisiNode" presStyleLbl="node1" presStyleIdx="3" presStyleCnt="5"/>
      <dgm:spPr/>
    </dgm:pt>
    <dgm:pt modelId="{198EDE8A-0147-4AA0-B455-5CE10D014496}" type="pres">
      <dgm:prSet presAssocID="{0E65A058-4E70-4C4E-B80E-62792BCBE5F7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8CA01C5-0B89-4F15-84C5-818F4601E378}" type="pres">
      <dgm:prSet presAssocID="{02F3ED57-4E61-4E2B-8280-D77A34753FDC}" presName="sibTrans" presStyleLbl="sibTrans2D1" presStyleIdx="0" presStyleCnt="0"/>
      <dgm:spPr/>
      <dgm:t>
        <a:bodyPr/>
        <a:lstStyle/>
        <a:p>
          <a:endParaRPr lang="en-CA"/>
        </a:p>
      </dgm:t>
    </dgm:pt>
    <dgm:pt modelId="{549C6FAC-D15A-457D-B062-F9C8657BA875}" type="pres">
      <dgm:prSet presAssocID="{05775FF2-3A97-4A0D-AECC-4F67E4AC54A9}" presName="compNode" presStyleCnt="0"/>
      <dgm:spPr/>
    </dgm:pt>
    <dgm:pt modelId="{A8D58F3E-CED1-40E2-9279-12D5C33EE347}" type="pres">
      <dgm:prSet presAssocID="{05775FF2-3A97-4A0D-AECC-4F67E4AC54A9}" presName="bkgdShape" presStyleLbl="node1" presStyleIdx="4" presStyleCnt="5"/>
      <dgm:spPr/>
      <dgm:t>
        <a:bodyPr/>
        <a:lstStyle/>
        <a:p>
          <a:endParaRPr lang="en-CA"/>
        </a:p>
      </dgm:t>
    </dgm:pt>
    <dgm:pt modelId="{67548187-FD7F-476F-ADC4-DFBA06E7BACC}" type="pres">
      <dgm:prSet presAssocID="{05775FF2-3A97-4A0D-AECC-4F67E4AC54A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A28803-C215-4EC3-8BCE-F682E103FEA9}" type="pres">
      <dgm:prSet presAssocID="{05775FF2-3A97-4A0D-AECC-4F67E4AC54A9}" presName="invisiNode" presStyleLbl="node1" presStyleIdx="4" presStyleCnt="5"/>
      <dgm:spPr/>
    </dgm:pt>
    <dgm:pt modelId="{D5CA1431-2D24-4E45-A7D2-F64949CE676A}" type="pres">
      <dgm:prSet presAssocID="{05775FF2-3A97-4A0D-AECC-4F67E4AC54A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4483129-09F6-4146-BA1F-DD518414D765}" type="presOf" srcId="{2DF30686-D313-4650-A658-5DB78B7D6751}" destId="{6C052F7A-88BB-4B9A-856D-22E02A610F74}" srcOrd="1" destOrd="0" presId="urn:microsoft.com/office/officeart/2005/8/layout/hList7#1"/>
    <dgm:cxn modelId="{AA76164A-C967-4499-9189-A634DA982B5D}" type="presOf" srcId="{B5D8E8B6-0A6C-486C-8844-493EF0312124}" destId="{2412E463-CA31-4282-86DB-0C87D2B9112F}" srcOrd="1" destOrd="0" presId="urn:microsoft.com/office/officeart/2005/8/layout/hList7#1"/>
    <dgm:cxn modelId="{245F0580-2230-4503-A6D5-0C42FB7DFCB9}" srcId="{252EC150-167C-40BB-B284-18845AFF5D6A}" destId="{05775FF2-3A97-4A0D-AECC-4F67E4AC54A9}" srcOrd="4" destOrd="0" parTransId="{9D8B96CA-DA89-4121-BAA6-523C603F9A0F}" sibTransId="{5E38305D-DC26-4626-99B7-4E0A48B38E34}"/>
    <dgm:cxn modelId="{9AA97BCB-AC97-4AA5-972C-9479DA195612}" type="presOf" srcId="{0E65A058-4E70-4C4E-B80E-62792BCBE5F7}" destId="{F810B6BF-D4E3-41DD-A4FA-38B8EC8C6736}" srcOrd="0" destOrd="0" presId="urn:microsoft.com/office/officeart/2005/8/layout/hList7#1"/>
    <dgm:cxn modelId="{FA1FDAC5-95A3-4F12-913F-5D31E0B85895}" srcId="{252EC150-167C-40BB-B284-18845AFF5D6A}" destId="{0E65A058-4E70-4C4E-B80E-62792BCBE5F7}" srcOrd="3" destOrd="0" parTransId="{4E226F6B-038F-42A4-B199-F7FF2E9EEED1}" sibTransId="{02F3ED57-4E61-4E2B-8280-D77A34753FDC}"/>
    <dgm:cxn modelId="{41DE030A-05E4-46C2-A8C1-6C52D95A8A55}" type="presOf" srcId="{05775FF2-3A97-4A0D-AECC-4F67E4AC54A9}" destId="{A8D58F3E-CED1-40E2-9279-12D5C33EE347}" srcOrd="0" destOrd="0" presId="urn:microsoft.com/office/officeart/2005/8/layout/hList7#1"/>
    <dgm:cxn modelId="{1CBE500A-718D-4C0F-A28B-07EB7F9EA321}" type="presOf" srcId="{05775FF2-3A97-4A0D-AECC-4F67E4AC54A9}" destId="{67548187-FD7F-476F-ADC4-DFBA06E7BACC}" srcOrd="1" destOrd="0" presId="urn:microsoft.com/office/officeart/2005/8/layout/hList7#1"/>
    <dgm:cxn modelId="{97C5B174-D7B7-4605-BE99-9B7E34FDD344}" srcId="{252EC150-167C-40BB-B284-18845AFF5D6A}" destId="{B5D8E8B6-0A6C-486C-8844-493EF0312124}" srcOrd="1" destOrd="0" parTransId="{A37DC6D9-22C9-4D88-91D1-1076325A3D1D}" sibTransId="{113B7C7E-CC77-46EC-8B70-CFA63711A193}"/>
    <dgm:cxn modelId="{8D6F41A3-610B-4C82-9961-2AEEE965BB74}" srcId="{252EC150-167C-40BB-B284-18845AFF5D6A}" destId="{2DF30686-D313-4650-A658-5DB78B7D6751}" srcOrd="2" destOrd="0" parTransId="{5DCC7046-4D37-415E-B20E-7D4A57075E77}" sibTransId="{DEC8E48B-C963-4739-BF3E-5A9B6CEF503D}"/>
    <dgm:cxn modelId="{A11AA003-F7C4-4A96-AAD2-175B0BE76631}" type="presOf" srcId="{DEC8E48B-C963-4739-BF3E-5A9B6CEF503D}" destId="{35646757-C1C9-4CD4-9BBB-64019DD88BA0}" srcOrd="0" destOrd="0" presId="urn:microsoft.com/office/officeart/2005/8/layout/hList7#1"/>
    <dgm:cxn modelId="{8C460C8F-9A24-413B-8059-DA9D6015404B}" type="presOf" srcId="{252EC150-167C-40BB-B284-18845AFF5D6A}" destId="{BFEF3C11-1B85-4024-B969-66CF8142DC3B}" srcOrd="0" destOrd="0" presId="urn:microsoft.com/office/officeart/2005/8/layout/hList7#1"/>
    <dgm:cxn modelId="{E057FB42-276C-4414-9B11-321628D83368}" type="presOf" srcId="{0E65A058-4E70-4C4E-B80E-62792BCBE5F7}" destId="{5368ABE0-A138-490E-880F-14DB2B6EDDE7}" srcOrd="1" destOrd="0" presId="urn:microsoft.com/office/officeart/2005/8/layout/hList7#1"/>
    <dgm:cxn modelId="{DD02C76E-601C-4A4D-9339-69222FD28701}" type="presOf" srcId="{020AACA5-B434-4197-8D41-5469C8730A24}" destId="{7D196E33-8A15-455C-B8DB-68C8CF5B4086}" srcOrd="0" destOrd="0" presId="urn:microsoft.com/office/officeart/2005/8/layout/hList7#1"/>
    <dgm:cxn modelId="{64713F4E-B795-47A3-BB72-2A5DA6C7419F}" type="presOf" srcId="{113B7C7E-CC77-46EC-8B70-CFA63711A193}" destId="{6B52B3E7-0180-4A0E-9E4F-0B3426BDA8DF}" srcOrd="0" destOrd="0" presId="urn:microsoft.com/office/officeart/2005/8/layout/hList7#1"/>
    <dgm:cxn modelId="{15A0570B-6E55-4F4F-ADED-DC6099CE6F42}" type="presOf" srcId="{02F3ED57-4E61-4E2B-8280-D77A34753FDC}" destId="{88CA01C5-0B89-4F15-84C5-818F4601E378}" srcOrd="0" destOrd="0" presId="urn:microsoft.com/office/officeart/2005/8/layout/hList7#1"/>
    <dgm:cxn modelId="{7466E61E-1C04-4174-B03E-9E0C9F44E8CD}" type="presOf" srcId="{6040EBFB-0C9B-4CB0-B7A7-41D189E3B364}" destId="{564E26EB-8381-493A-B2EB-1C156F5A537B}" srcOrd="0" destOrd="0" presId="urn:microsoft.com/office/officeart/2005/8/layout/hList7#1"/>
    <dgm:cxn modelId="{112FC956-173D-4A28-B60D-756CC4AB59FD}" type="presOf" srcId="{2DF30686-D313-4650-A658-5DB78B7D6751}" destId="{FA0DE4DC-6AAD-44C0-BE32-AC968F69E6A7}" srcOrd="0" destOrd="0" presId="urn:microsoft.com/office/officeart/2005/8/layout/hList7#1"/>
    <dgm:cxn modelId="{11D609FA-873D-4C3A-8339-9FC59DBE5C57}" type="presOf" srcId="{B5D8E8B6-0A6C-486C-8844-493EF0312124}" destId="{27CB84BD-113D-491D-B59B-420F5E96DF0F}" srcOrd="0" destOrd="0" presId="urn:microsoft.com/office/officeart/2005/8/layout/hList7#1"/>
    <dgm:cxn modelId="{2F57A894-1DED-40D2-A7C0-310E20AE3F9E}" type="presOf" srcId="{020AACA5-B434-4197-8D41-5469C8730A24}" destId="{469B39D9-8410-4A68-BEE8-629B0C639540}" srcOrd="1" destOrd="0" presId="urn:microsoft.com/office/officeart/2005/8/layout/hList7#1"/>
    <dgm:cxn modelId="{1C6101ED-F577-4303-A68B-95F25AECBE6D}" srcId="{252EC150-167C-40BB-B284-18845AFF5D6A}" destId="{020AACA5-B434-4197-8D41-5469C8730A24}" srcOrd="0" destOrd="0" parTransId="{94769CE6-277E-4672-BFC2-38FFA471E691}" sibTransId="{6040EBFB-0C9B-4CB0-B7A7-41D189E3B364}"/>
    <dgm:cxn modelId="{8CF8AC6D-7E66-4B70-871C-7DD646A0EB29}" type="presParOf" srcId="{BFEF3C11-1B85-4024-B969-66CF8142DC3B}" destId="{BFC0AB96-98D9-4436-9019-9299DF57AE58}" srcOrd="0" destOrd="0" presId="urn:microsoft.com/office/officeart/2005/8/layout/hList7#1"/>
    <dgm:cxn modelId="{F737B9EA-9050-4243-8851-6A791D7B291D}" type="presParOf" srcId="{BFEF3C11-1B85-4024-B969-66CF8142DC3B}" destId="{FFF1EE30-6A2F-4C37-8728-A4178977C135}" srcOrd="1" destOrd="0" presId="urn:microsoft.com/office/officeart/2005/8/layout/hList7#1"/>
    <dgm:cxn modelId="{CDD954BC-B369-4B85-B44E-8F70AB73563C}" type="presParOf" srcId="{FFF1EE30-6A2F-4C37-8728-A4178977C135}" destId="{A4A5A2BD-38CB-4BBB-8825-1C5741CA70D0}" srcOrd="0" destOrd="0" presId="urn:microsoft.com/office/officeart/2005/8/layout/hList7#1"/>
    <dgm:cxn modelId="{7C15FC09-2F13-437C-A0C4-0E930F1E2A33}" type="presParOf" srcId="{A4A5A2BD-38CB-4BBB-8825-1C5741CA70D0}" destId="{7D196E33-8A15-455C-B8DB-68C8CF5B4086}" srcOrd="0" destOrd="0" presId="urn:microsoft.com/office/officeart/2005/8/layout/hList7#1"/>
    <dgm:cxn modelId="{DADA90D0-B65E-4B6F-8C96-7189147BA32D}" type="presParOf" srcId="{A4A5A2BD-38CB-4BBB-8825-1C5741CA70D0}" destId="{469B39D9-8410-4A68-BEE8-629B0C639540}" srcOrd="1" destOrd="0" presId="urn:microsoft.com/office/officeart/2005/8/layout/hList7#1"/>
    <dgm:cxn modelId="{F30DC47D-6554-4C89-AE15-3E5259CE9959}" type="presParOf" srcId="{A4A5A2BD-38CB-4BBB-8825-1C5741CA70D0}" destId="{05DFB5CF-F749-4C2E-B37D-2EE7876EC1D1}" srcOrd="2" destOrd="0" presId="urn:microsoft.com/office/officeart/2005/8/layout/hList7#1"/>
    <dgm:cxn modelId="{B683B88A-7D07-49FF-BCF2-58E199BFE6CE}" type="presParOf" srcId="{A4A5A2BD-38CB-4BBB-8825-1C5741CA70D0}" destId="{FAFD6B2B-CD0A-4204-9277-55CB932A2DE3}" srcOrd="3" destOrd="0" presId="urn:microsoft.com/office/officeart/2005/8/layout/hList7#1"/>
    <dgm:cxn modelId="{CF90EF69-27F4-46FC-9343-26E312544DB3}" type="presParOf" srcId="{FFF1EE30-6A2F-4C37-8728-A4178977C135}" destId="{564E26EB-8381-493A-B2EB-1C156F5A537B}" srcOrd="1" destOrd="0" presId="urn:microsoft.com/office/officeart/2005/8/layout/hList7#1"/>
    <dgm:cxn modelId="{6A36DB9B-5448-42F6-8B21-A7A489578E80}" type="presParOf" srcId="{FFF1EE30-6A2F-4C37-8728-A4178977C135}" destId="{90C55660-F726-426D-8375-4AE822B57FF0}" srcOrd="2" destOrd="0" presId="urn:microsoft.com/office/officeart/2005/8/layout/hList7#1"/>
    <dgm:cxn modelId="{C195C033-3B94-4816-B67C-3A54426133A2}" type="presParOf" srcId="{90C55660-F726-426D-8375-4AE822B57FF0}" destId="{27CB84BD-113D-491D-B59B-420F5E96DF0F}" srcOrd="0" destOrd="0" presId="urn:microsoft.com/office/officeart/2005/8/layout/hList7#1"/>
    <dgm:cxn modelId="{6DE59D63-1B5A-480F-BED3-F1DB7CA30ABE}" type="presParOf" srcId="{90C55660-F726-426D-8375-4AE822B57FF0}" destId="{2412E463-CA31-4282-86DB-0C87D2B9112F}" srcOrd="1" destOrd="0" presId="urn:microsoft.com/office/officeart/2005/8/layout/hList7#1"/>
    <dgm:cxn modelId="{6DCF6FE5-FD1A-49AB-A224-AB7B30BE3C10}" type="presParOf" srcId="{90C55660-F726-426D-8375-4AE822B57FF0}" destId="{FB3E8213-39E7-4C6A-8A64-485EEB15155A}" srcOrd="2" destOrd="0" presId="urn:microsoft.com/office/officeart/2005/8/layout/hList7#1"/>
    <dgm:cxn modelId="{DDF01577-9BEE-4231-BDDA-09F6AE29851F}" type="presParOf" srcId="{90C55660-F726-426D-8375-4AE822B57FF0}" destId="{32337359-294D-4C16-98B6-2821119AE928}" srcOrd="3" destOrd="0" presId="urn:microsoft.com/office/officeart/2005/8/layout/hList7#1"/>
    <dgm:cxn modelId="{DFB6D3C9-6211-4275-986E-5EEFE2020DFA}" type="presParOf" srcId="{FFF1EE30-6A2F-4C37-8728-A4178977C135}" destId="{6B52B3E7-0180-4A0E-9E4F-0B3426BDA8DF}" srcOrd="3" destOrd="0" presId="urn:microsoft.com/office/officeart/2005/8/layout/hList7#1"/>
    <dgm:cxn modelId="{EB1C6568-140D-4365-98E2-9D72DE71501B}" type="presParOf" srcId="{FFF1EE30-6A2F-4C37-8728-A4178977C135}" destId="{8784A5DB-E7DA-48FD-BA34-E84049152FC5}" srcOrd="4" destOrd="0" presId="urn:microsoft.com/office/officeart/2005/8/layout/hList7#1"/>
    <dgm:cxn modelId="{3B5238BA-94E2-43C9-91D3-1EF4CAAC7B5A}" type="presParOf" srcId="{8784A5DB-E7DA-48FD-BA34-E84049152FC5}" destId="{FA0DE4DC-6AAD-44C0-BE32-AC968F69E6A7}" srcOrd="0" destOrd="0" presId="urn:microsoft.com/office/officeart/2005/8/layout/hList7#1"/>
    <dgm:cxn modelId="{55B38EFE-92BA-4D03-B4D6-FEF0142204D9}" type="presParOf" srcId="{8784A5DB-E7DA-48FD-BA34-E84049152FC5}" destId="{6C052F7A-88BB-4B9A-856D-22E02A610F74}" srcOrd="1" destOrd="0" presId="urn:microsoft.com/office/officeart/2005/8/layout/hList7#1"/>
    <dgm:cxn modelId="{9607AC59-3718-48D2-A2DA-1CB6343A09F4}" type="presParOf" srcId="{8784A5DB-E7DA-48FD-BA34-E84049152FC5}" destId="{8E58B6CC-683E-4899-A00B-BFFA87B13FCB}" srcOrd="2" destOrd="0" presId="urn:microsoft.com/office/officeart/2005/8/layout/hList7#1"/>
    <dgm:cxn modelId="{4F38BB94-6EF0-444B-B6A2-7F48A3B35C7C}" type="presParOf" srcId="{8784A5DB-E7DA-48FD-BA34-E84049152FC5}" destId="{A9DDCC62-913B-4895-8004-4D1299F9C875}" srcOrd="3" destOrd="0" presId="urn:microsoft.com/office/officeart/2005/8/layout/hList7#1"/>
    <dgm:cxn modelId="{9AF91599-66AC-46BF-A9B7-9D8057159D92}" type="presParOf" srcId="{FFF1EE30-6A2F-4C37-8728-A4178977C135}" destId="{35646757-C1C9-4CD4-9BBB-64019DD88BA0}" srcOrd="5" destOrd="0" presId="urn:microsoft.com/office/officeart/2005/8/layout/hList7#1"/>
    <dgm:cxn modelId="{ACB84D8C-713D-44C8-8455-3A58825C1F19}" type="presParOf" srcId="{FFF1EE30-6A2F-4C37-8728-A4178977C135}" destId="{073DCAD7-4614-4B2D-8218-36EB810AB7C3}" srcOrd="6" destOrd="0" presId="urn:microsoft.com/office/officeart/2005/8/layout/hList7#1"/>
    <dgm:cxn modelId="{AB1F49A6-43E4-452D-8F8E-A92A66F44F37}" type="presParOf" srcId="{073DCAD7-4614-4B2D-8218-36EB810AB7C3}" destId="{F810B6BF-D4E3-41DD-A4FA-38B8EC8C6736}" srcOrd="0" destOrd="0" presId="urn:microsoft.com/office/officeart/2005/8/layout/hList7#1"/>
    <dgm:cxn modelId="{90A8A24B-2559-4177-86C4-4515C793FCA3}" type="presParOf" srcId="{073DCAD7-4614-4B2D-8218-36EB810AB7C3}" destId="{5368ABE0-A138-490E-880F-14DB2B6EDDE7}" srcOrd="1" destOrd="0" presId="urn:microsoft.com/office/officeart/2005/8/layout/hList7#1"/>
    <dgm:cxn modelId="{6C3862B1-E466-4C74-86D8-1191FD87719E}" type="presParOf" srcId="{073DCAD7-4614-4B2D-8218-36EB810AB7C3}" destId="{95E15EA7-7A52-4BA6-A632-906E90CFA449}" srcOrd="2" destOrd="0" presId="urn:microsoft.com/office/officeart/2005/8/layout/hList7#1"/>
    <dgm:cxn modelId="{9F5A1518-69BF-4A93-9F2A-F78296818364}" type="presParOf" srcId="{073DCAD7-4614-4B2D-8218-36EB810AB7C3}" destId="{198EDE8A-0147-4AA0-B455-5CE10D014496}" srcOrd="3" destOrd="0" presId="urn:microsoft.com/office/officeart/2005/8/layout/hList7#1"/>
    <dgm:cxn modelId="{1B96E0E6-1276-4F5B-82B3-60105F86DE07}" type="presParOf" srcId="{FFF1EE30-6A2F-4C37-8728-A4178977C135}" destId="{88CA01C5-0B89-4F15-84C5-818F4601E378}" srcOrd="7" destOrd="0" presId="urn:microsoft.com/office/officeart/2005/8/layout/hList7#1"/>
    <dgm:cxn modelId="{CD535D7B-DD24-49FF-BF60-25C96899EE44}" type="presParOf" srcId="{FFF1EE30-6A2F-4C37-8728-A4178977C135}" destId="{549C6FAC-D15A-457D-B062-F9C8657BA875}" srcOrd="8" destOrd="0" presId="urn:microsoft.com/office/officeart/2005/8/layout/hList7#1"/>
    <dgm:cxn modelId="{61504CB1-80AD-4AB2-9C1A-93C58C349F40}" type="presParOf" srcId="{549C6FAC-D15A-457D-B062-F9C8657BA875}" destId="{A8D58F3E-CED1-40E2-9279-12D5C33EE347}" srcOrd="0" destOrd="0" presId="urn:microsoft.com/office/officeart/2005/8/layout/hList7#1"/>
    <dgm:cxn modelId="{27816FA6-8364-410D-B775-6FDBF5974E4D}" type="presParOf" srcId="{549C6FAC-D15A-457D-B062-F9C8657BA875}" destId="{67548187-FD7F-476F-ADC4-DFBA06E7BACC}" srcOrd="1" destOrd="0" presId="urn:microsoft.com/office/officeart/2005/8/layout/hList7#1"/>
    <dgm:cxn modelId="{A3BBFC83-D367-4C52-BF2E-7A5C47D1A687}" type="presParOf" srcId="{549C6FAC-D15A-457D-B062-F9C8657BA875}" destId="{D9A28803-C215-4EC3-8BCE-F682E103FEA9}" srcOrd="2" destOrd="0" presId="urn:microsoft.com/office/officeart/2005/8/layout/hList7#1"/>
    <dgm:cxn modelId="{14779BAD-72B7-4F45-9B53-C391BB3A08A3}" type="presParOf" srcId="{549C6FAC-D15A-457D-B062-F9C8657BA875}" destId="{D5CA1431-2D24-4E45-A7D2-F64949CE676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CABC6-8376-4DB5-B642-A42D729A2D4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249D4E9-06FF-4615-84D5-C144A1720993}">
      <dgm:prSet phldrT="[Text]"/>
      <dgm:spPr/>
      <dgm:t>
        <a:bodyPr/>
        <a:lstStyle/>
        <a:p>
          <a:r>
            <a:rPr lang="en-CA" dirty="0" smtClean="0"/>
            <a:t>Competition</a:t>
          </a:r>
          <a:endParaRPr lang="en-CA" dirty="0"/>
        </a:p>
      </dgm:t>
    </dgm:pt>
    <dgm:pt modelId="{C14D7058-CFB2-43FE-ADF1-21ADA2F95BBD}" type="parTrans" cxnId="{A4D04949-2231-4B3D-B625-241C908D05B1}">
      <dgm:prSet/>
      <dgm:spPr/>
      <dgm:t>
        <a:bodyPr/>
        <a:lstStyle/>
        <a:p>
          <a:endParaRPr lang="en-CA"/>
        </a:p>
      </dgm:t>
    </dgm:pt>
    <dgm:pt modelId="{CD039940-2C4C-4486-9410-B691DCBE3501}" type="sibTrans" cxnId="{A4D04949-2231-4B3D-B625-241C908D05B1}">
      <dgm:prSet/>
      <dgm:spPr/>
      <dgm:t>
        <a:bodyPr/>
        <a:lstStyle/>
        <a:p>
          <a:endParaRPr lang="en-CA"/>
        </a:p>
      </dgm:t>
    </dgm:pt>
    <dgm:pt modelId="{CB727FDB-3F11-48A2-BD5B-CCFBF4E22255}">
      <dgm:prSet phldrT="[Text]"/>
      <dgm:spPr/>
      <dgm:t>
        <a:bodyPr/>
        <a:lstStyle/>
        <a:p>
          <a:r>
            <a:rPr lang="en-CA" dirty="0" smtClean="0"/>
            <a:t>books</a:t>
          </a:r>
          <a:endParaRPr lang="en-CA" dirty="0"/>
        </a:p>
      </dgm:t>
    </dgm:pt>
    <dgm:pt modelId="{7329AA23-5D92-4F79-AA14-F7CFD6F30C99}" type="parTrans" cxnId="{C6A45CF5-2D44-4BAC-84D3-EB6A277117A3}">
      <dgm:prSet/>
      <dgm:spPr/>
      <dgm:t>
        <a:bodyPr/>
        <a:lstStyle/>
        <a:p>
          <a:endParaRPr lang="en-CA"/>
        </a:p>
      </dgm:t>
    </dgm:pt>
    <dgm:pt modelId="{8BC6F85B-BC88-4951-9212-3B916F451C62}" type="sibTrans" cxnId="{C6A45CF5-2D44-4BAC-84D3-EB6A277117A3}">
      <dgm:prSet/>
      <dgm:spPr/>
      <dgm:t>
        <a:bodyPr/>
        <a:lstStyle/>
        <a:p>
          <a:endParaRPr lang="en-CA"/>
        </a:p>
      </dgm:t>
    </dgm:pt>
    <dgm:pt modelId="{C0A7987F-D4F1-43A7-875F-4A2AE4B999C5}">
      <dgm:prSet phldrT="[Text]"/>
      <dgm:spPr/>
      <dgm:t>
        <a:bodyPr/>
        <a:lstStyle/>
        <a:p>
          <a:r>
            <a:rPr lang="en-CA" dirty="0" smtClean="0"/>
            <a:t>toys</a:t>
          </a:r>
          <a:endParaRPr lang="en-CA" dirty="0"/>
        </a:p>
      </dgm:t>
    </dgm:pt>
    <dgm:pt modelId="{B81F3578-146D-4FBE-8FB2-0D806E6E9D8A}" type="parTrans" cxnId="{3CDFC7C3-FC57-4C8A-B821-9ABA424374A7}">
      <dgm:prSet/>
      <dgm:spPr/>
      <dgm:t>
        <a:bodyPr/>
        <a:lstStyle/>
        <a:p>
          <a:endParaRPr lang="en-CA"/>
        </a:p>
      </dgm:t>
    </dgm:pt>
    <dgm:pt modelId="{488A3959-BC48-4042-BBC0-F4839477CAD3}" type="sibTrans" cxnId="{3CDFC7C3-FC57-4C8A-B821-9ABA424374A7}">
      <dgm:prSet/>
      <dgm:spPr/>
      <dgm:t>
        <a:bodyPr/>
        <a:lstStyle/>
        <a:p>
          <a:endParaRPr lang="en-CA"/>
        </a:p>
      </dgm:t>
    </dgm:pt>
    <dgm:pt modelId="{338D784E-9C5B-494F-89BD-7964EF4351D4}">
      <dgm:prSet phldrT="[Text]"/>
      <dgm:spPr/>
      <dgm:t>
        <a:bodyPr/>
        <a:lstStyle/>
        <a:p>
          <a:r>
            <a:rPr lang="en-CA" dirty="0" smtClean="0"/>
            <a:t>Why You?</a:t>
          </a:r>
          <a:endParaRPr lang="en-CA" dirty="0"/>
        </a:p>
      </dgm:t>
    </dgm:pt>
    <dgm:pt modelId="{A7448963-07AA-4CB5-9307-FA76352AC6C3}" type="parTrans" cxnId="{ECD3ADF6-2BC0-4300-9A0D-3D7B36152F76}">
      <dgm:prSet/>
      <dgm:spPr/>
      <dgm:t>
        <a:bodyPr/>
        <a:lstStyle/>
        <a:p>
          <a:endParaRPr lang="en-CA"/>
        </a:p>
      </dgm:t>
    </dgm:pt>
    <dgm:pt modelId="{3C536DA9-7BD5-42C4-8F80-AE9A8C089B4E}" type="sibTrans" cxnId="{ECD3ADF6-2BC0-4300-9A0D-3D7B36152F76}">
      <dgm:prSet/>
      <dgm:spPr/>
      <dgm:t>
        <a:bodyPr/>
        <a:lstStyle/>
        <a:p>
          <a:endParaRPr lang="en-CA"/>
        </a:p>
      </dgm:t>
    </dgm:pt>
    <dgm:pt modelId="{EBB71E8E-188B-4E92-8CBB-FB55771B5910}">
      <dgm:prSet phldrT="[Text]"/>
      <dgm:spPr/>
      <dgm:t>
        <a:bodyPr/>
        <a:lstStyle/>
        <a:p>
          <a:r>
            <a:rPr lang="en-CA" dirty="0" smtClean="0"/>
            <a:t>toys/books</a:t>
          </a:r>
          <a:endParaRPr lang="en-CA" dirty="0"/>
        </a:p>
      </dgm:t>
    </dgm:pt>
    <dgm:pt modelId="{973BCB72-CA9D-44A2-9018-3B6FA84E62DE}" type="parTrans" cxnId="{AF02FC56-B66D-4573-A809-CAE4B76BE57B}">
      <dgm:prSet/>
      <dgm:spPr/>
      <dgm:t>
        <a:bodyPr/>
        <a:lstStyle/>
        <a:p>
          <a:endParaRPr lang="en-CA"/>
        </a:p>
      </dgm:t>
    </dgm:pt>
    <dgm:pt modelId="{0B9A867F-237F-45D1-924A-4EABCE2FCCC3}" type="sibTrans" cxnId="{AF02FC56-B66D-4573-A809-CAE4B76BE57B}">
      <dgm:prSet/>
      <dgm:spPr/>
      <dgm:t>
        <a:bodyPr/>
        <a:lstStyle/>
        <a:p>
          <a:endParaRPr lang="en-CA"/>
        </a:p>
      </dgm:t>
    </dgm:pt>
    <dgm:pt modelId="{E0C22970-BEDA-4453-9670-A8C33A9955A8}">
      <dgm:prSet phldrT="[Text]"/>
      <dgm:spPr/>
      <dgm:t>
        <a:bodyPr/>
        <a:lstStyle/>
        <a:p>
          <a:r>
            <a:rPr lang="en-CA" dirty="0" smtClean="0"/>
            <a:t>TVs</a:t>
          </a:r>
          <a:endParaRPr lang="en-CA" dirty="0"/>
        </a:p>
      </dgm:t>
    </dgm:pt>
    <dgm:pt modelId="{AB950958-82CD-4F88-AFA1-2F0D29167949}" type="parTrans" cxnId="{DA64D890-7A16-4E69-B503-6C90C96F43EB}">
      <dgm:prSet/>
      <dgm:spPr/>
      <dgm:t>
        <a:bodyPr/>
        <a:lstStyle/>
        <a:p>
          <a:endParaRPr lang="en-CA"/>
        </a:p>
      </dgm:t>
    </dgm:pt>
    <dgm:pt modelId="{07359B5C-A25F-4DD0-B71B-F7410632E50B}" type="sibTrans" cxnId="{DA64D890-7A16-4E69-B503-6C90C96F43EB}">
      <dgm:prSet/>
      <dgm:spPr/>
      <dgm:t>
        <a:bodyPr/>
        <a:lstStyle/>
        <a:p>
          <a:endParaRPr lang="en-CA"/>
        </a:p>
      </dgm:t>
    </dgm:pt>
    <dgm:pt modelId="{7E076D10-F679-4FF4-8DF8-F6B37C7E923E}">
      <dgm:prSet phldrT="[Text]"/>
      <dgm:spPr/>
      <dgm:t>
        <a:bodyPr/>
        <a:lstStyle/>
        <a:p>
          <a:r>
            <a:rPr lang="en-CA" dirty="0" smtClean="0"/>
            <a:t>play area</a:t>
          </a:r>
          <a:endParaRPr lang="en-CA" dirty="0"/>
        </a:p>
      </dgm:t>
    </dgm:pt>
    <dgm:pt modelId="{F7857174-0940-465C-A20A-A663563F57CE}" type="parTrans" cxnId="{06316704-2831-4921-8F68-2BF4C30690C3}">
      <dgm:prSet/>
      <dgm:spPr/>
      <dgm:t>
        <a:bodyPr/>
        <a:lstStyle/>
        <a:p>
          <a:endParaRPr lang="en-CA"/>
        </a:p>
      </dgm:t>
    </dgm:pt>
    <dgm:pt modelId="{353115C5-141A-4D99-B1E5-ADD01A2DD18E}" type="sibTrans" cxnId="{06316704-2831-4921-8F68-2BF4C30690C3}">
      <dgm:prSet/>
      <dgm:spPr/>
      <dgm:t>
        <a:bodyPr/>
        <a:lstStyle/>
        <a:p>
          <a:endParaRPr lang="en-CA"/>
        </a:p>
      </dgm:t>
    </dgm:pt>
    <dgm:pt modelId="{B2475BA5-95FD-481A-BF74-FB570A363DCD}" type="pres">
      <dgm:prSet presAssocID="{34CCABC6-8376-4DB5-B642-A42D729A2D4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596F9FF-EF31-48A5-9A7C-34B46AD17036}" type="pres">
      <dgm:prSet presAssocID="{34CCABC6-8376-4DB5-B642-A42D729A2D4E}" presName="dummyMaxCanvas" presStyleCnt="0"/>
      <dgm:spPr/>
    </dgm:pt>
    <dgm:pt modelId="{015F092F-CAE9-4AFD-A32C-38112631CA98}" type="pres">
      <dgm:prSet presAssocID="{34CCABC6-8376-4DB5-B642-A42D729A2D4E}" presName="parentComposite" presStyleCnt="0"/>
      <dgm:spPr/>
    </dgm:pt>
    <dgm:pt modelId="{6BB182D4-0534-4C24-A725-76E8BE6003B2}" type="pres">
      <dgm:prSet presAssocID="{34CCABC6-8376-4DB5-B642-A42D729A2D4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F7E67E0E-02A3-4FC0-BF17-864334B6070D}" type="pres">
      <dgm:prSet presAssocID="{34CCABC6-8376-4DB5-B642-A42D729A2D4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C61F9673-D941-44EB-AA3F-E72EDBA34FE0}" type="pres">
      <dgm:prSet presAssocID="{34CCABC6-8376-4DB5-B642-A42D729A2D4E}" presName="childrenComposite" presStyleCnt="0"/>
      <dgm:spPr/>
    </dgm:pt>
    <dgm:pt modelId="{B7700D6D-33DA-4793-9EFA-8E740523CF68}" type="pres">
      <dgm:prSet presAssocID="{34CCABC6-8376-4DB5-B642-A42D729A2D4E}" presName="dummyMaxCanvas_ChildArea" presStyleCnt="0"/>
      <dgm:spPr/>
    </dgm:pt>
    <dgm:pt modelId="{ABBCD7B0-04C7-4D7A-BAFF-7CF052BC1CC8}" type="pres">
      <dgm:prSet presAssocID="{34CCABC6-8376-4DB5-B642-A42D729A2D4E}" presName="fulcrum" presStyleLbl="alignAccFollowNode1" presStyleIdx="2" presStyleCnt="4"/>
      <dgm:spPr/>
    </dgm:pt>
    <dgm:pt modelId="{F0FD78A2-DA08-4E02-BA59-96BD02A5578C}" type="pres">
      <dgm:prSet presAssocID="{34CCABC6-8376-4DB5-B642-A42D729A2D4E}" presName="balance_23" presStyleLbl="alignAccFollowNode1" presStyleIdx="3" presStyleCnt="4">
        <dgm:presLayoutVars>
          <dgm:bulletEnabled val="1"/>
        </dgm:presLayoutVars>
      </dgm:prSet>
      <dgm:spPr/>
    </dgm:pt>
    <dgm:pt modelId="{6826A497-9B37-4852-9BAB-4C4D4282C0FB}" type="pres">
      <dgm:prSet presAssocID="{34CCABC6-8376-4DB5-B642-A42D729A2D4E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9FDC50D-49B0-469E-9CC0-5B1FA560D883}" type="pres">
      <dgm:prSet presAssocID="{34CCABC6-8376-4DB5-B642-A42D729A2D4E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A0C60A-792B-4870-80A4-99339ADD2358}" type="pres">
      <dgm:prSet presAssocID="{34CCABC6-8376-4DB5-B642-A42D729A2D4E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3801E6-1CEF-468A-9A4E-77C78FC7B68F}" type="pres">
      <dgm:prSet presAssocID="{34CCABC6-8376-4DB5-B642-A42D729A2D4E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99CAD41-6B72-4278-B68A-7936DD468BC4}" type="pres">
      <dgm:prSet presAssocID="{34CCABC6-8376-4DB5-B642-A42D729A2D4E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64D890-7A16-4E69-B503-6C90C96F43EB}" srcId="{338D784E-9C5B-494F-89BD-7964EF4351D4}" destId="{E0C22970-BEDA-4453-9670-A8C33A9955A8}" srcOrd="1" destOrd="0" parTransId="{AB950958-82CD-4F88-AFA1-2F0D29167949}" sibTransId="{07359B5C-A25F-4DD0-B71B-F7410632E50B}"/>
    <dgm:cxn modelId="{A4D04949-2231-4B3D-B625-241C908D05B1}" srcId="{34CCABC6-8376-4DB5-B642-A42D729A2D4E}" destId="{8249D4E9-06FF-4615-84D5-C144A1720993}" srcOrd="0" destOrd="0" parTransId="{C14D7058-CFB2-43FE-ADF1-21ADA2F95BBD}" sibTransId="{CD039940-2C4C-4486-9410-B691DCBE3501}"/>
    <dgm:cxn modelId="{AB55AD8B-1811-4970-B4B7-46B13A987224}" type="presOf" srcId="{338D784E-9C5B-494F-89BD-7964EF4351D4}" destId="{F7E67E0E-02A3-4FC0-BF17-864334B6070D}" srcOrd="0" destOrd="0" presId="urn:microsoft.com/office/officeart/2005/8/layout/balance1"/>
    <dgm:cxn modelId="{ECD3ADF6-2BC0-4300-9A0D-3D7B36152F76}" srcId="{34CCABC6-8376-4DB5-B642-A42D729A2D4E}" destId="{338D784E-9C5B-494F-89BD-7964EF4351D4}" srcOrd="1" destOrd="0" parTransId="{A7448963-07AA-4CB5-9307-FA76352AC6C3}" sibTransId="{3C536DA9-7BD5-42C4-8F80-AE9A8C089B4E}"/>
    <dgm:cxn modelId="{D66E7514-7C86-4E16-8762-0A2C602D0E42}" type="presOf" srcId="{34CCABC6-8376-4DB5-B642-A42D729A2D4E}" destId="{B2475BA5-95FD-481A-BF74-FB570A363DCD}" srcOrd="0" destOrd="0" presId="urn:microsoft.com/office/officeart/2005/8/layout/balance1"/>
    <dgm:cxn modelId="{EAA08131-50E8-4716-99E9-210079A8A5CE}" type="presOf" srcId="{8249D4E9-06FF-4615-84D5-C144A1720993}" destId="{6BB182D4-0534-4C24-A725-76E8BE6003B2}" srcOrd="0" destOrd="0" presId="urn:microsoft.com/office/officeart/2005/8/layout/balance1"/>
    <dgm:cxn modelId="{7C5E8B92-9744-4BE2-AAE0-2F351965D330}" type="presOf" srcId="{E0C22970-BEDA-4453-9670-A8C33A9955A8}" destId="{29FDC50D-49B0-469E-9CC0-5B1FA560D883}" srcOrd="0" destOrd="0" presId="urn:microsoft.com/office/officeart/2005/8/layout/balance1"/>
    <dgm:cxn modelId="{607E7432-1A3D-438D-991B-41D26364CB30}" type="presOf" srcId="{7E076D10-F679-4FF4-8DF8-F6B37C7E923E}" destId="{C5A0C60A-792B-4870-80A4-99339ADD2358}" srcOrd="0" destOrd="0" presId="urn:microsoft.com/office/officeart/2005/8/layout/balance1"/>
    <dgm:cxn modelId="{06316704-2831-4921-8F68-2BF4C30690C3}" srcId="{338D784E-9C5B-494F-89BD-7964EF4351D4}" destId="{7E076D10-F679-4FF4-8DF8-F6B37C7E923E}" srcOrd="2" destOrd="0" parTransId="{F7857174-0940-465C-A20A-A663563F57CE}" sibTransId="{353115C5-141A-4D99-B1E5-ADD01A2DD18E}"/>
    <dgm:cxn modelId="{F265AB10-4246-40D3-B57E-BCFF4AF5758B}" type="presOf" srcId="{CB727FDB-3F11-48A2-BD5B-CCFBF4E22255}" destId="{473801E6-1CEF-468A-9A4E-77C78FC7B68F}" srcOrd="0" destOrd="0" presId="urn:microsoft.com/office/officeart/2005/8/layout/balance1"/>
    <dgm:cxn modelId="{C6A45CF5-2D44-4BAC-84D3-EB6A277117A3}" srcId="{8249D4E9-06FF-4615-84D5-C144A1720993}" destId="{CB727FDB-3F11-48A2-BD5B-CCFBF4E22255}" srcOrd="0" destOrd="0" parTransId="{7329AA23-5D92-4F79-AA14-F7CFD6F30C99}" sibTransId="{8BC6F85B-BC88-4951-9212-3B916F451C62}"/>
    <dgm:cxn modelId="{3CDFC7C3-FC57-4C8A-B821-9ABA424374A7}" srcId="{8249D4E9-06FF-4615-84D5-C144A1720993}" destId="{C0A7987F-D4F1-43A7-875F-4A2AE4B999C5}" srcOrd="1" destOrd="0" parTransId="{B81F3578-146D-4FBE-8FB2-0D806E6E9D8A}" sibTransId="{488A3959-BC48-4042-BBC0-F4839477CAD3}"/>
    <dgm:cxn modelId="{89698726-D0CD-4AF3-812E-F5B3FA13C4BD}" type="presOf" srcId="{C0A7987F-D4F1-43A7-875F-4A2AE4B999C5}" destId="{A99CAD41-6B72-4278-B68A-7936DD468BC4}" srcOrd="0" destOrd="0" presId="urn:microsoft.com/office/officeart/2005/8/layout/balance1"/>
    <dgm:cxn modelId="{AF02FC56-B66D-4573-A809-CAE4B76BE57B}" srcId="{338D784E-9C5B-494F-89BD-7964EF4351D4}" destId="{EBB71E8E-188B-4E92-8CBB-FB55771B5910}" srcOrd="0" destOrd="0" parTransId="{973BCB72-CA9D-44A2-9018-3B6FA84E62DE}" sibTransId="{0B9A867F-237F-45D1-924A-4EABCE2FCCC3}"/>
    <dgm:cxn modelId="{72CF94A2-971C-4313-B8F6-7C19A64CD4DD}" type="presOf" srcId="{EBB71E8E-188B-4E92-8CBB-FB55771B5910}" destId="{6826A497-9B37-4852-9BAB-4C4D4282C0FB}" srcOrd="0" destOrd="0" presId="urn:microsoft.com/office/officeart/2005/8/layout/balance1"/>
    <dgm:cxn modelId="{BF73FF6B-4F06-4134-BB37-A6977766B15E}" type="presParOf" srcId="{B2475BA5-95FD-481A-BF74-FB570A363DCD}" destId="{C596F9FF-EF31-48A5-9A7C-34B46AD17036}" srcOrd="0" destOrd="0" presId="urn:microsoft.com/office/officeart/2005/8/layout/balance1"/>
    <dgm:cxn modelId="{5D18E681-48D7-45BF-9884-6CC3B44AE5A4}" type="presParOf" srcId="{B2475BA5-95FD-481A-BF74-FB570A363DCD}" destId="{015F092F-CAE9-4AFD-A32C-38112631CA98}" srcOrd="1" destOrd="0" presId="urn:microsoft.com/office/officeart/2005/8/layout/balance1"/>
    <dgm:cxn modelId="{F6B18039-E42C-4D24-9478-F63CB72F84F7}" type="presParOf" srcId="{015F092F-CAE9-4AFD-A32C-38112631CA98}" destId="{6BB182D4-0534-4C24-A725-76E8BE6003B2}" srcOrd="0" destOrd="0" presId="urn:microsoft.com/office/officeart/2005/8/layout/balance1"/>
    <dgm:cxn modelId="{84319C07-D6AB-4E90-AEC7-28F995555C8E}" type="presParOf" srcId="{015F092F-CAE9-4AFD-A32C-38112631CA98}" destId="{F7E67E0E-02A3-4FC0-BF17-864334B6070D}" srcOrd="1" destOrd="0" presId="urn:microsoft.com/office/officeart/2005/8/layout/balance1"/>
    <dgm:cxn modelId="{7F5F438B-A0A1-4800-AE78-B596F3312AA2}" type="presParOf" srcId="{B2475BA5-95FD-481A-BF74-FB570A363DCD}" destId="{C61F9673-D941-44EB-AA3F-E72EDBA34FE0}" srcOrd="2" destOrd="0" presId="urn:microsoft.com/office/officeart/2005/8/layout/balance1"/>
    <dgm:cxn modelId="{0D7BE85A-C811-4DCE-80E0-86993E897BF0}" type="presParOf" srcId="{C61F9673-D941-44EB-AA3F-E72EDBA34FE0}" destId="{B7700D6D-33DA-4793-9EFA-8E740523CF68}" srcOrd="0" destOrd="0" presId="urn:microsoft.com/office/officeart/2005/8/layout/balance1"/>
    <dgm:cxn modelId="{9808BD17-6530-4486-9CA0-13D1B88EEA30}" type="presParOf" srcId="{C61F9673-D941-44EB-AA3F-E72EDBA34FE0}" destId="{ABBCD7B0-04C7-4D7A-BAFF-7CF052BC1CC8}" srcOrd="1" destOrd="0" presId="urn:microsoft.com/office/officeart/2005/8/layout/balance1"/>
    <dgm:cxn modelId="{D716A6AF-D6AC-443D-800A-C100B695A1FF}" type="presParOf" srcId="{C61F9673-D941-44EB-AA3F-E72EDBA34FE0}" destId="{F0FD78A2-DA08-4E02-BA59-96BD02A5578C}" srcOrd="2" destOrd="0" presId="urn:microsoft.com/office/officeart/2005/8/layout/balance1"/>
    <dgm:cxn modelId="{DC703CE9-329A-4E98-B1BA-3A31DA35F448}" type="presParOf" srcId="{C61F9673-D941-44EB-AA3F-E72EDBA34FE0}" destId="{6826A497-9B37-4852-9BAB-4C4D4282C0FB}" srcOrd="3" destOrd="0" presId="urn:microsoft.com/office/officeart/2005/8/layout/balance1"/>
    <dgm:cxn modelId="{36A7842C-478A-42C5-AA55-BE14F12F140D}" type="presParOf" srcId="{C61F9673-D941-44EB-AA3F-E72EDBA34FE0}" destId="{29FDC50D-49B0-469E-9CC0-5B1FA560D883}" srcOrd="4" destOrd="0" presId="urn:microsoft.com/office/officeart/2005/8/layout/balance1"/>
    <dgm:cxn modelId="{4EB3AEF0-8EC5-4393-82F6-6395C738C553}" type="presParOf" srcId="{C61F9673-D941-44EB-AA3F-E72EDBA34FE0}" destId="{C5A0C60A-792B-4870-80A4-99339ADD2358}" srcOrd="5" destOrd="0" presId="urn:microsoft.com/office/officeart/2005/8/layout/balance1"/>
    <dgm:cxn modelId="{93226A80-B8BA-464D-9BEE-2B3EFD02BA43}" type="presParOf" srcId="{C61F9673-D941-44EB-AA3F-E72EDBA34FE0}" destId="{473801E6-1CEF-468A-9A4E-77C78FC7B68F}" srcOrd="6" destOrd="0" presId="urn:microsoft.com/office/officeart/2005/8/layout/balance1"/>
    <dgm:cxn modelId="{F036098D-2225-4BCF-8EA8-E35B243A7B18}" type="presParOf" srcId="{C61F9673-D941-44EB-AA3F-E72EDBA34FE0}" destId="{A99CAD41-6B72-4278-B68A-7936DD468BC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13A31-7FF0-4AC6-875F-3BF863096235}">
      <dsp:nvSpPr>
        <dsp:cNvPr id="0" name=""/>
        <dsp:cNvSpPr/>
      </dsp:nvSpPr>
      <dsp:spPr>
        <a:xfrm>
          <a:off x="2438399" y="0"/>
          <a:ext cx="3657600" cy="39290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Tents</a:t>
          </a:r>
          <a:endParaRPr lang="en-C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Canoes</a:t>
          </a:r>
          <a:endParaRPr lang="en-C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Trees</a:t>
          </a:r>
          <a:endParaRPr lang="en-C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Lake</a:t>
          </a:r>
          <a:endParaRPr lang="en-C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Fire</a:t>
          </a:r>
          <a:endParaRPr lang="en-C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Sticks</a:t>
          </a:r>
          <a:endParaRPr lang="en-C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600" kern="1200" dirty="0" smtClean="0"/>
            <a:t>Nature</a:t>
          </a:r>
          <a:endParaRPr lang="en-CA" sz="2600" kern="1200" dirty="0"/>
        </a:p>
      </dsp:txBody>
      <dsp:txXfrm>
        <a:off x="2438399" y="491136"/>
        <a:ext cx="2286000" cy="2946818"/>
      </dsp:txXfrm>
    </dsp:sp>
    <dsp:sp modelId="{4751833D-1C92-4133-A57D-D62A6D7D410F}">
      <dsp:nvSpPr>
        <dsp:cNvPr id="0" name=""/>
        <dsp:cNvSpPr/>
      </dsp:nvSpPr>
      <dsp:spPr>
        <a:xfrm>
          <a:off x="0" y="0"/>
          <a:ext cx="2438400" cy="392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Campers</a:t>
          </a:r>
          <a:endParaRPr lang="en-CA" sz="4000" kern="1200" dirty="0"/>
        </a:p>
      </dsp:txBody>
      <dsp:txXfrm>
        <a:off x="119033" y="119033"/>
        <a:ext cx="2200334" cy="3691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633B6-108A-4666-B121-92A378AE368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200" kern="1200" dirty="0" smtClean="0"/>
            <a:t>Funny</a:t>
          </a:r>
          <a:endParaRPr lang="en-CA" sz="4200" kern="1200" dirty="0"/>
        </a:p>
      </dsp:txBody>
      <dsp:txXfrm rot="5400000">
        <a:off x="0" y="0"/>
        <a:ext cx="3048000" cy="1524000"/>
      </dsp:txXfrm>
    </dsp:sp>
    <dsp:sp modelId="{2C272507-0649-4EE9-A44E-10B57F59AB8C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200" kern="1200" dirty="0" smtClean="0"/>
            <a:t>Neat</a:t>
          </a:r>
          <a:endParaRPr lang="en-CA" sz="4200" kern="1200" dirty="0"/>
        </a:p>
      </dsp:txBody>
      <dsp:txXfrm>
        <a:off x="3048000" y="0"/>
        <a:ext cx="3048000" cy="1524000"/>
      </dsp:txXfrm>
    </dsp:sp>
    <dsp:sp modelId="{79EBA651-9BB2-417A-AA77-F98EC5AC3019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200" kern="1200" dirty="0" smtClean="0"/>
            <a:t>Sunny</a:t>
          </a:r>
          <a:endParaRPr lang="en-CA" sz="4200" kern="1200" dirty="0"/>
        </a:p>
      </dsp:txBody>
      <dsp:txXfrm rot="10800000">
        <a:off x="0" y="2539999"/>
        <a:ext cx="3048000" cy="1524000"/>
      </dsp:txXfrm>
    </dsp:sp>
    <dsp:sp modelId="{DBB4FA2C-EF71-4A71-810D-5E2ECB5BCBE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200" kern="1200" dirty="0" smtClean="0"/>
            <a:t>Fast</a:t>
          </a:r>
          <a:endParaRPr lang="en-CA" sz="4200" kern="1200" dirty="0"/>
        </a:p>
      </dsp:txBody>
      <dsp:txXfrm rot="-5400000">
        <a:off x="3048000" y="2539999"/>
        <a:ext cx="3048000" cy="1524000"/>
      </dsp:txXfrm>
    </dsp:sp>
    <dsp:sp modelId="{0407502A-E718-4A7A-A6CB-4847D930009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200" kern="1200" dirty="0" smtClean="0"/>
            <a:t>Me</a:t>
          </a:r>
          <a:endParaRPr lang="en-CA" sz="4200" kern="1200" dirty="0"/>
        </a:p>
      </dsp:txBody>
      <dsp:txXfrm>
        <a:off x="2183197" y="1573596"/>
        <a:ext cx="1729606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96E33-8A15-455C-B8DB-68C8CF5B4086}">
      <dsp:nvSpPr>
        <dsp:cNvPr id="0" name=""/>
        <dsp:cNvSpPr/>
      </dsp:nvSpPr>
      <dsp:spPr>
        <a:xfrm>
          <a:off x="0" y="0"/>
          <a:ext cx="119062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Best in Town?</a:t>
          </a:r>
          <a:endParaRPr lang="en-CA" sz="1800" kern="1200" dirty="0"/>
        </a:p>
      </dsp:txBody>
      <dsp:txXfrm>
        <a:off x="0" y="1400184"/>
        <a:ext cx="1190624" cy="1400184"/>
      </dsp:txXfrm>
    </dsp:sp>
    <dsp:sp modelId="{FAFD6B2B-CD0A-4204-9277-55CB932A2DE3}">
      <dsp:nvSpPr>
        <dsp:cNvPr id="0" name=""/>
        <dsp:cNvSpPr/>
      </dsp:nvSpPr>
      <dsp:spPr>
        <a:xfrm>
          <a:off x="35718" y="210027"/>
          <a:ext cx="1119187" cy="1165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84BD-113D-491D-B59B-420F5E96DF0F}">
      <dsp:nvSpPr>
        <dsp:cNvPr id="0" name=""/>
        <dsp:cNvSpPr/>
      </dsp:nvSpPr>
      <dsp:spPr>
        <a:xfrm>
          <a:off x="1226343" y="0"/>
          <a:ext cx="119062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Award Winning?</a:t>
          </a:r>
          <a:endParaRPr lang="en-CA" sz="1800" kern="1200" dirty="0"/>
        </a:p>
      </dsp:txBody>
      <dsp:txXfrm>
        <a:off x="1226343" y="1400184"/>
        <a:ext cx="1190624" cy="1400184"/>
      </dsp:txXfrm>
    </dsp:sp>
    <dsp:sp modelId="{32337359-294D-4C16-98B6-2821119AE928}">
      <dsp:nvSpPr>
        <dsp:cNvPr id="0" name=""/>
        <dsp:cNvSpPr/>
      </dsp:nvSpPr>
      <dsp:spPr>
        <a:xfrm>
          <a:off x="1262062" y="210027"/>
          <a:ext cx="1119187" cy="11656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DE4DC-6AAD-44C0-BE32-AC968F69E6A7}">
      <dsp:nvSpPr>
        <dsp:cNvPr id="0" name=""/>
        <dsp:cNvSpPr/>
      </dsp:nvSpPr>
      <dsp:spPr>
        <a:xfrm>
          <a:off x="2452687" y="0"/>
          <a:ext cx="119062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First in Canada</a:t>
          </a:r>
          <a:endParaRPr lang="en-CA" sz="1800" kern="1200" dirty="0"/>
        </a:p>
      </dsp:txBody>
      <dsp:txXfrm>
        <a:off x="2452687" y="1400184"/>
        <a:ext cx="1190624" cy="1400184"/>
      </dsp:txXfrm>
    </dsp:sp>
    <dsp:sp modelId="{A9DDCC62-913B-4895-8004-4D1299F9C875}">
      <dsp:nvSpPr>
        <dsp:cNvPr id="0" name=""/>
        <dsp:cNvSpPr/>
      </dsp:nvSpPr>
      <dsp:spPr>
        <a:xfrm>
          <a:off x="2488406" y="210027"/>
          <a:ext cx="1119187" cy="11656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0B6BF-D4E3-41DD-A4FA-38B8EC8C6736}">
      <dsp:nvSpPr>
        <dsp:cNvPr id="0" name=""/>
        <dsp:cNvSpPr/>
      </dsp:nvSpPr>
      <dsp:spPr>
        <a:xfrm>
          <a:off x="3679031" y="0"/>
          <a:ext cx="119062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Biggest?</a:t>
          </a:r>
          <a:endParaRPr lang="en-CA" sz="1800" kern="1200" dirty="0"/>
        </a:p>
      </dsp:txBody>
      <dsp:txXfrm>
        <a:off x="3679031" y="1400184"/>
        <a:ext cx="1190624" cy="1400184"/>
      </dsp:txXfrm>
    </dsp:sp>
    <dsp:sp modelId="{198EDE8A-0147-4AA0-B455-5CE10D014496}">
      <dsp:nvSpPr>
        <dsp:cNvPr id="0" name=""/>
        <dsp:cNvSpPr/>
      </dsp:nvSpPr>
      <dsp:spPr>
        <a:xfrm>
          <a:off x="3714749" y="210027"/>
          <a:ext cx="1119187" cy="1165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58F3E-CED1-40E2-9279-12D5C33EE347}">
      <dsp:nvSpPr>
        <dsp:cNvPr id="0" name=""/>
        <dsp:cNvSpPr/>
      </dsp:nvSpPr>
      <dsp:spPr>
        <a:xfrm>
          <a:off x="4905374" y="0"/>
          <a:ext cx="119062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Home of the Famous Product?</a:t>
          </a:r>
        </a:p>
      </dsp:txBody>
      <dsp:txXfrm>
        <a:off x="4905374" y="1400184"/>
        <a:ext cx="1190624" cy="1400184"/>
      </dsp:txXfrm>
    </dsp:sp>
    <dsp:sp modelId="{D5CA1431-2D24-4E45-A7D2-F64949CE676A}">
      <dsp:nvSpPr>
        <dsp:cNvPr id="0" name=""/>
        <dsp:cNvSpPr/>
      </dsp:nvSpPr>
      <dsp:spPr>
        <a:xfrm>
          <a:off x="4941093" y="210027"/>
          <a:ext cx="1119187" cy="116565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0AB96-98D9-4436-9019-9299DF57AE58}">
      <dsp:nvSpPr>
        <dsp:cNvPr id="0" name=""/>
        <dsp:cNvSpPr/>
      </dsp:nvSpPr>
      <dsp:spPr>
        <a:xfrm>
          <a:off x="243839" y="2800369"/>
          <a:ext cx="5608320" cy="5250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182D4-0534-4C24-A725-76E8BE6003B2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Competition</a:t>
          </a:r>
          <a:endParaRPr lang="en-CA" sz="1900" kern="1200" dirty="0"/>
        </a:p>
      </dsp:txBody>
      <dsp:txXfrm>
        <a:off x="1283646" y="23806"/>
        <a:ext cx="1415428" cy="765188"/>
      </dsp:txXfrm>
    </dsp:sp>
    <dsp:sp modelId="{F7E67E0E-02A3-4FC0-BF17-864334B6070D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Why You?</a:t>
          </a:r>
          <a:endParaRPr lang="en-CA" sz="1900" kern="1200" dirty="0"/>
        </a:p>
      </dsp:txBody>
      <dsp:txXfrm>
        <a:off x="3396926" y="23806"/>
        <a:ext cx="1415428" cy="765188"/>
      </dsp:txXfrm>
    </dsp:sp>
    <dsp:sp modelId="{ABBCD7B0-04C7-4D7A-BAFF-7CF052BC1CC8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D78A2-DA08-4E02-BA59-96BD02A5578C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6A497-9B37-4852-9BAB-4C4D4282C0FB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toys/books</a:t>
          </a:r>
          <a:endParaRPr lang="en-CA" sz="2100" kern="1200" dirty="0"/>
        </a:p>
      </dsp:txBody>
      <dsp:txXfrm>
        <a:off x="3448583" y="2586710"/>
        <a:ext cx="1393393" cy="613714"/>
      </dsp:txXfrm>
    </dsp:sp>
    <dsp:sp modelId="{29FDC50D-49B0-469E-9CC0-5B1FA560D883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TVs</a:t>
          </a:r>
          <a:endParaRPr lang="en-CA" sz="2100" kern="1200" dirty="0"/>
        </a:p>
      </dsp:txBody>
      <dsp:txXfrm>
        <a:off x="3501415" y="1855190"/>
        <a:ext cx="1393393" cy="613714"/>
      </dsp:txXfrm>
    </dsp:sp>
    <dsp:sp modelId="{C5A0C60A-792B-4870-80A4-99339ADD2358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play area</a:t>
          </a:r>
          <a:endParaRPr lang="en-CA" sz="2100" kern="1200" dirty="0"/>
        </a:p>
      </dsp:txBody>
      <dsp:txXfrm>
        <a:off x="3554247" y="1139926"/>
        <a:ext cx="1393393" cy="613714"/>
      </dsp:txXfrm>
    </dsp:sp>
    <dsp:sp modelId="{473801E6-1CEF-468A-9A4E-77C78FC7B68F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books</a:t>
          </a:r>
          <a:endParaRPr lang="en-CA" sz="2100" kern="1200" dirty="0"/>
        </a:p>
      </dsp:txBody>
      <dsp:txXfrm>
        <a:off x="1355623" y="2440406"/>
        <a:ext cx="1393393" cy="613714"/>
      </dsp:txXfrm>
    </dsp:sp>
    <dsp:sp modelId="{A99CAD41-6B72-4278-B68A-7936DD468BC4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toys</a:t>
          </a:r>
          <a:endParaRPr lang="en-CA" sz="2100" kern="1200" dirty="0"/>
        </a:p>
      </dsp:txBody>
      <dsp:txXfrm>
        <a:off x="1408455" y="1708886"/>
        <a:ext cx="1393393" cy="61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3D34B-96F5-431D-8F07-1AA40CFAC104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DAD1E-AD33-4D01-8E7E-EC4F2307CC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10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AD1E-AD33-4D01-8E7E-EC4F2307CC0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65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E37E-0EE8-4481-947B-1540B365512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5272-2BBB-418C-8F71-80976006DE1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9F4FC21-573B-485E-9E61-4A5B4864C0E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70C-3128-4E8C-94AC-F5AC4682EC0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860E-A5E2-48AE-A650-FFF0B8A85EF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E052EB-AD52-4B44-B70E-281E22E7FE4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15A7-25CF-4BDB-8981-560A9CDB195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A41-F702-4400-A542-3C62ADE7EC74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37E4-72C8-40A8-A138-F697BAD81CF6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99E9-8277-4C4E-9EE8-EAC4A4A96AAA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57DF-5339-425F-AA50-551EAB70D4E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4EE4-420A-4759-8C87-9469A0C6E216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AE58656-EBBB-4E5D-8F56-09C47892AE2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2" y="19397"/>
            <a:ext cx="69423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13094" y="-287571"/>
            <a:ext cx="4307032" cy="3757860"/>
          </a:xfrm>
        </p:spPr>
        <p:txBody>
          <a:bodyPr>
            <a:normAutofit/>
          </a:bodyPr>
          <a:lstStyle/>
          <a:p>
            <a:pPr algn="l"/>
            <a:r>
              <a:rPr lang="en-CA" altLang="en-US" sz="4800" dirty="0">
                <a:solidFill>
                  <a:schemeClr val="tx2">
                    <a:lumMod val="10000"/>
                  </a:schemeClr>
                </a:solidFill>
              </a:rPr>
              <a:t>Creating A Business Name</a:t>
            </a:r>
            <a:endParaRPr lang="en-CA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43682" y="3287893"/>
            <a:ext cx="2723128" cy="12573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CA" sz="3200" b="1" i="1" dirty="0" smtClean="0">
                <a:solidFill>
                  <a:schemeClr val="tx2">
                    <a:lumMod val="10000"/>
                  </a:schemeClr>
                </a:solidFill>
              </a:rPr>
              <a:t>Names Stick</a:t>
            </a:r>
            <a:endParaRPr lang="en-CA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3243" y="6484420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5. What Do Customers Say About You?</a:t>
            </a:r>
          </a:p>
        </p:txBody>
      </p:sp>
      <p:pic>
        <p:nvPicPr>
          <p:cNvPr id="13315" name="Picture 9" descr="C:\Users\Owner\AppData\Local\Microsoft\Windows\Temporary Internet Files\Content.IE5\4BI20620\MCj044146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25"/>
            <a:ext cx="4143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C:\Users\Owner\AppData\Local\Microsoft\Windows\Temporary Internet Files\Content.IE5\PZS201ZR\MCj0441465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40719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2428875" y="2571750"/>
            <a:ext cx="1338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So helpful, </a:t>
            </a:r>
          </a:p>
          <a:p>
            <a:pPr eaLnBrk="1" hangingPunct="1"/>
            <a:r>
              <a:rPr lang="en-CA" altLang="en-US"/>
              <a:t>they really </a:t>
            </a:r>
          </a:p>
          <a:p>
            <a:pPr eaLnBrk="1" hangingPunct="1"/>
            <a:r>
              <a:rPr lang="en-CA" altLang="en-US"/>
              <a:t>saved me</a:t>
            </a: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6854825" y="2571750"/>
            <a:ext cx="1441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They know </a:t>
            </a:r>
          </a:p>
          <a:p>
            <a:pPr eaLnBrk="1" hangingPunct="1"/>
            <a:r>
              <a:rPr lang="en-CA" altLang="en-US"/>
              <a:t>what I need </a:t>
            </a:r>
          </a:p>
          <a:p>
            <a:pPr eaLnBrk="1" hangingPunct="1"/>
            <a:r>
              <a:rPr lang="en-CA" altLang="en-US"/>
              <a:t>before I do</a:t>
            </a: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2857500" y="4071938"/>
            <a:ext cx="1724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Words: 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Heros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Lifesavers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Rescue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Deliverers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Helping Hand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Help</a:t>
            </a:r>
          </a:p>
        </p:txBody>
      </p:sp>
      <p:sp>
        <p:nvSpPr>
          <p:cNvPr id="13320" name="TextBox 15"/>
          <p:cNvSpPr txBox="1">
            <a:spLocks noChangeArrowheads="1"/>
          </p:cNvSpPr>
          <p:nvPr/>
        </p:nvSpPr>
        <p:spPr bwMode="auto">
          <a:xfrm>
            <a:off x="7286625" y="4143375"/>
            <a:ext cx="13255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Words: 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 Psychic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Mystic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Predict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Forecast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Expect 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Anticipate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457200" y="2254274"/>
            <a:ext cx="8229600" cy="3983038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CA" altLang="en-US" sz="2800" dirty="0" smtClean="0"/>
              <a:t>Charlie is planning the launch of his new coffee for mobile professionals to meet co-workers and have access to the internet. He is having trouble selecting a name for the store that will appropriately describe his business to potential consumers. Charlie will use the model to try and come up with a suitable business name.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r>
              <a:rPr lang="en-CA" altLang="en-US" dirty="0"/>
              <a:t>How Does It Work? </a:t>
            </a:r>
            <a:endParaRPr lang="en-CA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1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Does It Work?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54234"/>
              </p:ext>
            </p:extLst>
          </p:nvPr>
        </p:nvGraphicFramePr>
        <p:xfrm>
          <a:off x="285750" y="2027385"/>
          <a:ext cx="8715375" cy="4425951"/>
        </p:xfrm>
        <a:graphic>
          <a:graphicData uri="http://schemas.openxmlformats.org/drawingml/2006/table">
            <a:tbl>
              <a:tblPr/>
              <a:tblGrid>
                <a:gridCol w="3047104"/>
                <a:gridCol w="5668271"/>
              </a:tblGrid>
              <a:tr h="243847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Question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Answer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8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Who is your customer?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Mobile</a:t>
                      </a:r>
                      <a:r>
                        <a:rPr lang="en-CA" sz="16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professionals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Things they enjoy: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Surfing the internet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Being connected to email and social/professional networking sites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Meeting co-workers out of an office </a:t>
                      </a:r>
                      <a:r>
                        <a:rPr lang="en-CA" sz="1600" dirty="0" smtClean="0">
                          <a:latin typeface="Calibri"/>
                          <a:ea typeface="Times New Roman"/>
                          <a:cs typeface="Times New Roman"/>
                        </a:rPr>
                        <a:t>setting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4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latin typeface="Calibri"/>
                          <a:ea typeface="Times New Roman"/>
                          <a:cs typeface="Times New Roman"/>
                        </a:rPr>
                        <a:t>What is special about you?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Technologically knowledgeable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Adventurous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 smtClean="0">
                          <a:latin typeface="Calibri"/>
                          <a:ea typeface="Times New Roman"/>
                          <a:cs typeface="Times New Roman"/>
                        </a:rPr>
                        <a:t>Friendly </a:t>
                      </a: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and Social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8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latin typeface="Calibri"/>
                          <a:ea typeface="Times New Roman"/>
                          <a:cs typeface="Times New Roman"/>
                        </a:rPr>
                        <a:t>What is famous about your product or service?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Allows up to 3 hours of </a:t>
                      </a: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internet</a:t>
                      </a: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 access to customers in the store that become members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electrical outlet</a:t>
                      </a: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 per seat in the café to allow patrons to plug in laptops or cellular </a:t>
                      </a:r>
                      <a:r>
                        <a:rPr lang="en-CA" sz="1600" dirty="0" smtClean="0">
                          <a:latin typeface="Calibri"/>
                          <a:ea typeface="Times New Roman"/>
                          <a:cs typeface="Times New Roman"/>
                        </a:rPr>
                        <a:t>phones</a:t>
                      </a:r>
                      <a:endParaRPr lang="en-C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02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latin typeface="Calibri"/>
                          <a:ea typeface="Times New Roman"/>
                          <a:cs typeface="Times New Roman"/>
                        </a:rPr>
                        <a:t>How are you different from your competition?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 smtClean="0">
                          <a:latin typeface="Calibri"/>
                          <a:ea typeface="Times New Roman"/>
                          <a:cs typeface="Times New Roman"/>
                        </a:rPr>
                        <a:t>More </a:t>
                      </a: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electrical outlets</a:t>
                      </a: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 than competitors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 smtClean="0">
                          <a:latin typeface="Calibri"/>
                          <a:ea typeface="Times New Roman"/>
                          <a:cs typeface="Times New Roman"/>
                        </a:rPr>
                        <a:t>Store </a:t>
                      </a: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geared as “</a:t>
                      </a:r>
                      <a:r>
                        <a:rPr lang="en-CA" sz="1600" b="1" dirty="0">
                          <a:latin typeface="Calibri"/>
                          <a:ea typeface="Times New Roman"/>
                          <a:cs typeface="Times New Roman"/>
                        </a:rPr>
                        <a:t>office-substitute</a:t>
                      </a: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” for mobile professionals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9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latin typeface="Calibri"/>
                          <a:ea typeface="Times New Roman"/>
                          <a:cs typeface="Times New Roman"/>
                        </a:rPr>
                        <a:t>What do customers say about you? 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>
                          <a:latin typeface="Calibri"/>
                          <a:ea typeface="Times New Roman"/>
                          <a:cs typeface="Times New Roman"/>
                        </a:rPr>
                        <a:t>Great place to hold meetings and work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3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sp>
        <p:nvSpPr>
          <p:cNvPr id="16386" name="Content Placeholder 3"/>
          <p:cNvSpPr>
            <a:spLocks noGrp="1"/>
          </p:cNvSpPr>
          <p:nvPr>
            <p:ph idx="4294967295"/>
          </p:nvPr>
        </p:nvSpPr>
        <p:spPr>
          <a:xfrm>
            <a:off x="0" y="1857375"/>
            <a:ext cx="8229600" cy="39830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CA" altLang="en-US" smtClean="0"/>
          </a:p>
          <a:p>
            <a:pPr algn="ctr">
              <a:buFont typeface="Arial" panose="020B0604020202020204" pitchFamily="34" charset="0"/>
              <a:buNone/>
            </a:pPr>
            <a:endParaRPr lang="en-CA" altLang="en-US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4800" smtClean="0"/>
              <a:t>“Sip &amp; Surf”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5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CA" altLang="en-US" dirty="0"/>
              <a:t>Spending too much time on your name</a:t>
            </a:r>
          </a:p>
          <a:p>
            <a:r>
              <a:rPr lang="en-CA" altLang="en-US" dirty="0"/>
              <a:t>Name that has nothing to do with your business</a:t>
            </a:r>
          </a:p>
          <a:p>
            <a:r>
              <a:rPr lang="en-CA" altLang="en-US" dirty="0"/>
              <a:t>Not thinking about cultural issues</a:t>
            </a:r>
          </a:p>
          <a:p>
            <a:r>
              <a:rPr lang="en-CA" altLang="en-US" dirty="0"/>
              <a:t>Not thinking about legal or trademark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2011680"/>
            <a:ext cx="4319699" cy="48463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CA" dirty="0"/>
              <a:t>Check that the name is available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Make everything tied into your business name consistent</a:t>
            </a:r>
          </a:p>
          <a:p>
            <a:pPr lvl="1">
              <a:buFont typeface="Arial" charset="0"/>
              <a:buChar char="–"/>
              <a:defRPr/>
            </a:pPr>
            <a:r>
              <a:rPr lang="en-CA" dirty="0"/>
              <a:t>Tagline</a:t>
            </a:r>
          </a:p>
          <a:p>
            <a:pPr lvl="1">
              <a:buFont typeface="Arial" charset="0"/>
              <a:buChar char="–"/>
              <a:defRPr/>
            </a:pPr>
            <a:r>
              <a:rPr lang="en-CA" dirty="0"/>
              <a:t>Corporate atmosphere</a:t>
            </a:r>
          </a:p>
          <a:p>
            <a:pPr lvl="1">
              <a:buFont typeface="Arial" charset="0"/>
              <a:buChar char="–"/>
              <a:defRPr/>
            </a:pPr>
            <a:r>
              <a:rPr lang="en-CA" dirty="0"/>
              <a:t>Colours</a:t>
            </a:r>
          </a:p>
          <a:p>
            <a:pPr lvl="1">
              <a:buFont typeface="Arial" charset="0"/>
              <a:buChar char="–"/>
              <a:defRPr/>
            </a:pPr>
            <a:r>
              <a:rPr lang="en-CA" dirty="0"/>
              <a:t>New product names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altLang="en-US" dirty="0"/>
              <a:t>Who is Your Customer?</a:t>
            </a:r>
          </a:p>
          <a:p>
            <a:r>
              <a:rPr lang="en-CA" altLang="en-US" dirty="0"/>
              <a:t>What is Special About You?</a:t>
            </a:r>
          </a:p>
          <a:p>
            <a:r>
              <a:rPr lang="en-CA" altLang="en-US" dirty="0"/>
              <a:t>What is Famous About Your Product or Service?</a:t>
            </a:r>
          </a:p>
          <a:p>
            <a:r>
              <a:rPr lang="en-CA" altLang="en-US" dirty="0"/>
              <a:t>How Are You Different from Your Competition?</a:t>
            </a:r>
          </a:p>
          <a:p>
            <a:r>
              <a:rPr lang="en-CA" altLang="en-US" dirty="0"/>
              <a:t>What do Customers Say About You?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Choose your business name that works and move forward with more important things.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If you are finding it impossible to choose a name, choose the best current option and move forward.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CA" dirty="0" smtClean="0"/>
              <a:t>Backpack brand called “Body Bag”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CA" dirty="0" smtClean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CA" dirty="0" smtClean="0"/>
              <a:t>Calling a crayon colour “flesh”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CA" dirty="0" smtClean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CA" dirty="0" smtClean="0"/>
              <a:t>Using the colour “white” in China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CA" dirty="0" smtClean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CA" dirty="0" smtClean="0"/>
              <a:t>GPT acronym in France</a:t>
            </a:r>
          </a:p>
          <a:p>
            <a:pPr eaLnBrk="1" hangingPunct="1">
              <a:buFont typeface="Arial" charset="0"/>
              <a:buNone/>
              <a:defRPr/>
            </a:pPr>
            <a:endParaRPr lang="en-CA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Could These Be Mistakes?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1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03468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000" dirty="0" smtClean="0"/>
              <a:t>Choose </a:t>
            </a:r>
            <a:r>
              <a:rPr lang="en-CA" sz="4000" dirty="0"/>
              <a:t>your business name that works and move forward with more important things</a:t>
            </a:r>
            <a:r>
              <a:rPr lang="en-CA" sz="4000" dirty="0" smtClean="0"/>
              <a:t>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 fontScale="92500" lnSpcReduction="20000"/>
          </a:bodyPr>
          <a:lstStyle/>
          <a:p>
            <a:r>
              <a:rPr lang="en-CA" altLang="en-US" dirty="0"/>
              <a:t>Who is Your Customer?</a:t>
            </a:r>
          </a:p>
          <a:p>
            <a:r>
              <a:rPr lang="en-CA" altLang="en-US" dirty="0"/>
              <a:t>What is Special About You?</a:t>
            </a:r>
          </a:p>
          <a:p>
            <a:r>
              <a:rPr lang="en-CA" altLang="en-US" dirty="0"/>
              <a:t>What is Famous About Your Product or Service?</a:t>
            </a:r>
          </a:p>
          <a:p>
            <a:r>
              <a:rPr lang="en-CA" altLang="en-US" dirty="0"/>
              <a:t>How Are You Different from Your Competition?</a:t>
            </a:r>
          </a:p>
          <a:p>
            <a:r>
              <a:rPr lang="en-CA" altLang="en-US" dirty="0"/>
              <a:t>What do Customers Say About You?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4014028" cy="428704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46837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1. Who Is Your Customer?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071678"/>
          <a:ext cx="60960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8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2. What is Special About You?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71604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8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3. What is Famous About Your Product or Business?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428728" y="2357430"/>
          <a:ext cx="609600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9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4. How Are You Different From the Competition?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0796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6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1250</TotalTime>
  <Words>633</Words>
  <Application>Microsoft Office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Courier New</vt:lpstr>
      <vt:lpstr>Symbol</vt:lpstr>
      <vt:lpstr>Times New Roman</vt:lpstr>
      <vt:lpstr>Wingdings</vt:lpstr>
      <vt:lpstr>Banded</vt:lpstr>
      <vt:lpstr>Creating A Business Name</vt:lpstr>
      <vt:lpstr>How Could These Be Mistakes?</vt:lpstr>
      <vt:lpstr>The Goal</vt:lpstr>
      <vt:lpstr>Key Points</vt:lpstr>
      <vt:lpstr>Worksheet</vt:lpstr>
      <vt:lpstr>1. Who Is Your Customer?</vt:lpstr>
      <vt:lpstr>2. What is Special About You?</vt:lpstr>
      <vt:lpstr>3. What is Famous About Your Product or Business?</vt:lpstr>
      <vt:lpstr>4. How Are You Different From the Competition?</vt:lpstr>
      <vt:lpstr>5. What Do Customers Say About You?</vt:lpstr>
      <vt:lpstr>How Does It Work? </vt:lpstr>
      <vt:lpstr>How Does It Work?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73</cp:revision>
  <dcterms:created xsi:type="dcterms:W3CDTF">2009-12-07T18:18:58Z</dcterms:created>
  <dcterms:modified xsi:type="dcterms:W3CDTF">2018-09-18T21:09:15Z</dcterms:modified>
</cp:coreProperties>
</file>