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7" r:id="rId3"/>
    <p:sldId id="257" r:id="rId4"/>
    <p:sldId id="287" r:id="rId5"/>
    <p:sldId id="289" r:id="rId6"/>
    <p:sldId id="290" r:id="rId7"/>
    <p:sldId id="291" r:id="rId8"/>
    <p:sldId id="292" r:id="rId9"/>
    <p:sldId id="293" r:id="rId10"/>
    <p:sldId id="294" r:id="rId11"/>
    <p:sldId id="295" r:id="rId12"/>
    <p:sldId id="296" r:id="rId13"/>
    <p:sldId id="297" r:id="rId14"/>
    <p:sldId id="273" r:id="rId15"/>
    <p:sldId id="263" r:id="rId16"/>
    <p:sldId id="277" r:id="rId17"/>
    <p:sldId id="276"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2147F7-3CB4-46A0-8AB5-C35FDBBF0A9B}"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CA"/>
        </a:p>
      </dgm:t>
    </dgm:pt>
    <dgm:pt modelId="{ADD35D9E-DAB9-43DA-A63D-536B4717A550}">
      <dgm:prSet phldrT="[Text]"/>
      <dgm:spPr/>
      <dgm:t>
        <a:bodyPr/>
        <a:lstStyle/>
        <a:p>
          <a:r>
            <a:rPr lang="en-CA" dirty="0" smtClean="0"/>
            <a:t>Payment Terms</a:t>
          </a:r>
          <a:endParaRPr lang="en-CA" dirty="0"/>
        </a:p>
      </dgm:t>
    </dgm:pt>
    <dgm:pt modelId="{61F3AE11-48B9-4105-AFE1-86101352940A}" type="parTrans" cxnId="{0B062AF4-AA97-458A-ADD3-9DA5B56D9D3D}">
      <dgm:prSet/>
      <dgm:spPr/>
      <dgm:t>
        <a:bodyPr/>
        <a:lstStyle/>
        <a:p>
          <a:endParaRPr lang="en-CA"/>
        </a:p>
      </dgm:t>
    </dgm:pt>
    <dgm:pt modelId="{3B7F6CFF-DC18-48DB-BAE9-ABA8742FAD9E}" type="sibTrans" cxnId="{0B062AF4-AA97-458A-ADD3-9DA5B56D9D3D}">
      <dgm:prSet/>
      <dgm:spPr/>
      <dgm:t>
        <a:bodyPr/>
        <a:lstStyle/>
        <a:p>
          <a:endParaRPr lang="en-CA"/>
        </a:p>
      </dgm:t>
    </dgm:pt>
    <dgm:pt modelId="{4D41F7B1-DA9C-4A0E-9CDC-8D046201E331}">
      <dgm:prSet phldrT="[Text]"/>
      <dgm:spPr/>
      <dgm:t>
        <a:bodyPr/>
        <a:lstStyle/>
        <a:p>
          <a:r>
            <a:rPr lang="en-CA" dirty="0" smtClean="0"/>
            <a:t>Collateral</a:t>
          </a:r>
          <a:endParaRPr lang="en-CA" dirty="0"/>
        </a:p>
      </dgm:t>
    </dgm:pt>
    <dgm:pt modelId="{6F1705A1-1B57-4B47-9A94-0E812979F41E}" type="parTrans" cxnId="{9D869F82-69A5-414F-A4E9-42A1118C16F4}">
      <dgm:prSet/>
      <dgm:spPr/>
      <dgm:t>
        <a:bodyPr/>
        <a:lstStyle/>
        <a:p>
          <a:endParaRPr lang="en-CA"/>
        </a:p>
      </dgm:t>
    </dgm:pt>
    <dgm:pt modelId="{423B2981-36D2-4EB5-8D8C-6ECC606DA7C3}" type="sibTrans" cxnId="{9D869F82-69A5-414F-A4E9-42A1118C16F4}">
      <dgm:prSet/>
      <dgm:spPr/>
      <dgm:t>
        <a:bodyPr/>
        <a:lstStyle/>
        <a:p>
          <a:endParaRPr lang="en-CA"/>
        </a:p>
      </dgm:t>
    </dgm:pt>
    <dgm:pt modelId="{344C7638-9271-462B-9AC2-D3777C24625D}">
      <dgm:prSet phldrT="[Text]"/>
      <dgm:spPr/>
      <dgm:t>
        <a:bodyPr/>
        <a:lstStyle/>
        <a:p>
          <a:r>
            <a:rPr lang="en-CA" dirty="0" smtClean="0"/>
            <a:t>Assistance</a:t>
          </a:r>
          <a:endParaRPr lang="en-CA" dirty="0"/>
        </a:p>
      </dgm:t>
    </dgm:pt>
    <dgm:pt modelId="{D2F0A288-355B-4AB5-89E8-2332A791229B}" type="parTrans" cxnId="{2692ACE1-7E7D-42F1-A770-0DC20ADD53C6}">
      <dgm:prSet/>
      <dgm:spPr/>
      <dgm:t>
        <a:bodyPr/>
        <a:lstStyle/>
        <a:p>
          <a:endParaRPr lang="en-CA"/>
        </a:p>
      </dgm:t>
    </dgm:pt>
    <dgm:pt modelId="{41F7A4BB-CA03-46E1-900C-5883654B690B}" type="sibTrans" cxnId="{2692ACE1-7E7D-42F1-A770-0DC20ADD53C6}">
      <dgm:prSet/>
      <dgm:spPr/>
      <dgm:t>
        <a:bodyPr/>
        <a:lstStyle/>
        <a:p>
          <a:endParaRPr lang="en-CA"/>
        </a:p>
      </dgm:t>
    </dgm:pt>
    <dgm:pt modelId="{D413043A-83CF-49E5-9B6F-20B4CD69E4B7}">
      <dgm:prSet phldrT="[Text]"/>
      <dgm:spPr/>
      <dgm:t>
        <a:bodyPr/>
        <a:lstStyle/>
        <a:p>
          <a:r>
            <a:rPr lang="en-CA" dirty="0" smtClean="0"/>
            <a:t>Control </a:t>
          </a:r>
          <a:endParaRPr lang="en-CA" dirty="0"/>
        </a:p>
      </dgm:t>
    </dgm:pt>
    <dgm:pt modelId="{F07A506C-970D-40C9-BD0A-E1C4236B9ED5}" type="parTrans" cxnId="{1C6CCE00-310D-4845-B53A-CBB481355FCE}">
      <dgm:prSet/>
      <dgm:spPr/>
      <dgm:t>
        <a:bodyPr/>
        <a:lstStyle/>
        <a:p>
          <a:endParaRPr lang="en-CA"/>
        </a:p>
      </dgm:t>
    </dgm:pt>
    <dgm:pt modelId="{423A4128-2B3A-4EAC-85EF-5CA8B7611E71}" type="sibTrans" cxnId="{1C6CCE00-310D-4845-B53A-CBB481355FCE}">
      <dgm:prSet/>
      <dgm:spPr/>
      <dgm:t>
        <a:bodyPr/>
        <a:lstStyle/>
        <a:p>
          <a:endParaRPr lang="en-CA"/>
        </a:p>
      </dgm:t>
    </dgm:pt>
    <dgm:pt modelId="{26972733-7FB9-41ED-BE4C-F85D01A19CE7}" type="pres">
      <dgm:prSet presAssocID="{D42147F7-3CB4-46A0-8AB5-C35FDBBF0A9B}" presName="vert0" presStyleCnt="0">
        <dgm:presLayoutVars>
          <dgm:dir/>
          <dgm:animOne val="branch"/>
          <dgm:animLvl val="lvl"/>
        </dgm:presLayoutVars>
      </dgm:prSet>
      <dgm:spPr/>
      <dgm:t>
        <a:bodyPr/>
        <a:lstStyle/>
        <a:p>
          <a:endParaRPr lang="en-CA"/>
        </a:p>
      </dgm:t>
    </dgm:pt>
    <dgm:pt modelId="{E11B6A7E-BF7C-4033-B7B4-994069F0C6B4}" type="pres">
      <dgm:prSet presAssocID="{ADD35D9E-DAB9-43DA-A63D-536B4717A550}" presName="thickLine" presStyleLbl="alignNode1" presStyleIdx="0" presStyleCnt="4"/>
      <dgm:spPr/>
    </dgm:pt>
    <dgm:pt modelId="{85E08F61-F1AE-4854-8C84-E1ACFA5B6B77}" type="pres">
      <dgm:prSet presAssocID="{ADD35D9E-DAB9-43DA-A63D-536B4717A550}" presName="horz1" presStyleCnt="0"/>
      <dgm:spPr/>
    </dgm:pt>
    <dgm:pt modelId="{C2A1AC00-C422-467F-9870-F7FCA1AAD60D}" type="pres">
      <dgm:prSet presAssocID="{ADD35D9E-DAB9-43DA-A63D-536B4717A550}" presName="tx1" presStyleLbl="revTx" presStyleIdx="0" presStyleCnt="4"/>
      <dgm:spPr/>
      <dgm:t>
        <a:bodyPr/>
        <a:lstStyle/>
        <a:p>
          <a:endParaRPr lang="en-CA"/>
        </a:p>
      </dgm:t>
    </dgm:pt>
    <dgm:pt modelId="{C6E04288-43F9-440B-A4A3-AC6EF3DA8F98}" type="pres">
      <dgm:prSet presAssocID="{ADD35D9E-DAB9-43DA-A63D-536B4717A550}" presName="vert1" presStyleCnt="0"/>
      <dgm:spPr/>
    </dgm:pt>
    <dgm:pt modelId="{B802E2D2-F8F5-4AEA-A9A0-E08F960692A4}" type="pres">
      <dgm:prSet presAssocID="{4D41F7B1-DA9C-4A0E-9CDC-8D046201E331}" presName="thickLine" presStyleLbl="alignNode1" presStyleIdx="1" presStyleCnt="4"/>
      <dgm:spPr/>
    </dgm:pt>
    <dgm:pt modelId="{40AB9C62-12BE-42BB-8E84-A2E1DB06728C}" type="pres">
      <dgm:prSet presAssocID="{4D41F7B1-DA9C-4A0E-9CDC-8D046201E331}" presName="horz1" presStyleCnt="0"/>
      <dgm:spPr/>
    </dgm:pt>
    <dgm:pt modelId="{65A46D33-D785-4C2E-BDC3-FCC89266DCE6}" type="pres">
      <dgm:prSet presAssocID="{4D41F7B1-DA9C-4A0E-9CDC-8D046201E331}" presName="tx1" presStyleLbl="revTx" presStyleIdx="1" presStyleCnt="4"/>
      <dgm:spPr/>
      <dgm:t>
        <a:bodyPr/>
        <a:lstStyle/>
        <a:p>
          <a:endParaRPr lang="en-CA"/>
        </a:p>
      </dgm:t>
    </dgm:pt>
    <dgm:pt modelId="{AAC1B9B2-A6B1-4C2E-A86D-0B179091187C}" type="pres">
      <dgm:prSet presAssocID="{4D41F7B1-DA9C-4A0E-9CDC-8D046201E331}" presName="vert1" presStyleCnt="0"/>
      <dgm:spPr/>
    </dgm:pt>
    <dgm:pt modelId="{912AD95E-19DF-423C-B914-51298DEF9A48}" type="pres">
      <dgm:prSet presAssocID="{D413043A-83CF-49E5-9B6F-20B4CD69E4B7}" presName="thickLine" presStyleLbl="alignNode1" presStyleIdx="2" presStyleCnt="4"/>
      <dgm:spPr/>
    </dgm:pt>
    <dgm:pt modelId="{1C069F6A-7779-491E-B060-396E7FBFFD3C}" type="pres">
      <dgm:prSet presAssocID="{D413043A-83CF-49E5-9B6F-20B4CD69E4B7}" presName="horz1" presStyleCnt="0"/>
      <dgm:spPr/>
    </dgm:pt>
    <dgm:pt modelId="{5BB89A06-2E23-4B7E-B512-A1CFFC593E45}" type="pres">
      <dgm:prSet presAssocID="{D413043A-83CF-49E5-9B6F-20B4CD69E4B7}" presName="tx1" presStyleLbl="revTx" presStyleIdx="2" presStyleCnt="4"/>
      <dgm:spPr/>
      <dgm:t>
        <a:bodyPr/>
        <a:lstStyle/>
        <a:p>
          <a:endParaRPr lang="en-CA"/>
        </a:p>
      </dgm:t>
    </dgm:pt>
    <dgm:pt modelId="{B1FF4D71-E831-4CC5-9C70-417503255842}" type="pres">
      <dgm:prSet presAssocID="{D413043A-83CF-49E5-9B6F-20B4CD69E4B7}" presName="vert1" presStyleCnt="0"/>
      <dgm:spPr/>
    </dgm:pt>
    <dgm:pt modelId="{27CAFA28-2C65-4EB3-8CCD-5AC79F0451B1}" type="pres">
      <dgm:prSet presAssocID="{344C7638-9271-462B-9AC2-D3777C24625D}" presName="thickLine" presStyleLbl="alignNode1" presStyleIdx="3" presStyleCnt="4"/>
      <dgm:spPr/>
    </dgm:pt>
    <dgm:pt modelId="{77D2A88B-698A-4B20-9022-C6BB3E31BD2D}" type="pres">
      <dgm:prSet presAssocID="{344C7638-9271-462B-9AC2-D3777C24625D}" presName="horz1" presStyleCnt="0"/>
      <dgm:spPr/>
    </dgm:pt>
    <dgm:pt modelId="{98393C86-BA66-478C-8188-6DE48EC737FE}" type="pres">
      <dgm:prSet presAssocID="{344C7638-9271-462B-9AC2-D3777C24625D}" presName="tx1" presStyleLbl="revTx" presStyleIdx="3" presStyleCnt="4"/>
      <dgm:spPr/>
      <dgm:t>
        <a:bodyPr/>
        <a:lstStyle/>
        <a:p>
          <a:endParaRPr lang="en-CA"/>
        </a:p>
      </dgm:t>
    </dgm:pt>
    <dgm:pt modelId="{A0D1853F-0382-400E-978C-FD9F37D5BF7A}" type="pres">
      <dgm:prSet presAssocID="{344C7638-9271-462B-9AC2-D3777C24625D}" presName="vert1" presStyleCnt="0"/>
      <dgm:spPr/>
    </dgm:pt>
  </dgm:ptLst>
  <dgm:cxnLst>
    <dgm:cxn modelId="{935D5ED2-E764-48A7-B70F-22A1A7F89732}" type="presOf" srcId="{D413043A-83CF-49E5-9B6F-20B4CD69E4B7}" destId="{5BB89A06-2E23-4B7E-B512-A1CFFC593E45}" srcOrd="0" destOrd="0" presId="urn:microsoft.com/office/officeart/2008/layout/LinedList"/>
    <dgm:cxn modelId="{0B062AF4-AA97-458A-ADD3-9DA5B56D9D3D}" srcId="{D42147F7-3CB4-46A0-8AB5-C35FDBBF0A9B}" destId="{ADD35D9E-DAB9-43DA-A63D-536B4717A550}" srcOrd="0" destOrd="0" parTransId="{61F3AE11-48B9-4105-AFE1-86101352940A}" sibTransId="{3B7F6CFF-DC18-48DB-BAE9-ABA8742FAD9E}"/>
    <dgm:cxn modelId="{2692ACE1-7E7D-42F1-A770-0DC20ADD53C6}" srcId="{D42147F7-3CB4-46A0-8AB5-C35FDBBF0A9B}" destId="{344C7638-9271-462B-9AC2-D3777C24625D}" srcOrd="3" destOrd="0" parTransId="{D2F0A288-355B-4AB5-89E8-2332A791229B}" sibTransId="{41F7A4BB-CA03-46E1-900C-5883654B690B}"/>
    <dgm:cxn modelId="{2EEB70DC-B8DF-46F4-A706-ECB0D26A8967}" type="presOf" srcId="{ADD35D9E-DAB9-43DA-A63D-536B4717A550}" destId="{C2A1AC00-C422-467F-9870-F7FCA1AAD60D}" srcOrd="0" destOrd="0" presId="urn:microsoft.com/office/officeart/2008/layout/LinedList"/>
    <dgm:cxn modelId="{0166241E-0D61-4A65-A988-967740E27E63}" type="presOf" srcId="{344C7638-9271-462B-9AC2-D3777C24625D}" destId="{98393C86-BA66-478C-8188-6DE48EC737FE}" srcOrd="0" destOrd="0" presId="urn:microsoft.com/office/officeart/2008/layout/LinedList"/>
    <dgm:cxn modelId="{B68E76D5-CA3C-4432-A165-7422801E5DD0}" type="presOf" srcId="{D42147F7-3CB4-46A0-8AB5-C35FDBBF0A9B}" destId="{26972733-7FB9-41ED-BE4C-F85D01A19CE7}" srcOrd="0" destOrd="0" presId="urn:microsoft.com/office/officeart/2008/layout/LinedList"/>
    <dgm:cxn modelId="{9CE0EDAF-D153-4B25-81F3-AFD210401726}" type="presOf" srcId="{4D41F7B1-DA9C-4A0E-9CDC-8D046201E331}" destId="{65A46D33-D785-4C2E-BDC3-FCC89266DCE6}" srcOrd="0" destOrd="0" presId="urn:microsoft.com/office/officeart/2008/layout/LinedList"/>
    <dgm:cxn modelId="{9D869F82-69A5-414F-A4E9-42A1118C16F4}" srcId="{D42147F7-3CB4-46A0-8AB5-C35FDBBF0A9B}" destId="{4D41F7B1-DA9C-4A0E-9CDC-8D046201E331}" srcOrd="1" destOrd="0" parTransId="{6F1705A1-1B57-4B47-9A94-0E812979F41E}" sibTransId="{423B2981-36D2-4EB5-8D8C-6ECC606DA7C3}"/>
    <dgm:cxn modelId="{1C6CCE00-310D-4845-B53A-CBB481355FCE}" srcId="{D42147F7-3CB4-46A0-8AB5-C35FDBBF0A9B}" destId="{D413043A-83CF-49E5-9B6F-20B4CD69E4B7}" srcOrd="2" destOrd="0" parTransId="{F07A506C-970D-40C9-BD0A-E1C4236B9ED5}" sibTransId="{423A4128-2B3A-4EAC-85EF-5CA8B7611E71}"/>
    <dgm:cxn modelId="{E1DD952C-A450-4D25-A671-FC01EDD26EB5}" type="presParOf" srcId="{26972733-7FB9-41ED-BE4C-F85D01A19CE7}" destId="{E11B6A7E-BF7C-4033-B7B4-994069F0C6B4}" srcOrd="0" destOrd="0" presId="urn:microsoft.com/office/officeart/2008/layout/LinedList"/>
    <dgm:cxn modelId="{AA50DAD8-A8E1-4F23-9A3C-064014397EA3}" type="presParOf" srcId="{26972733-7FB9-41ED-BE4C-F85D01A19CE7}" destId="{85E08F61-F1AE-4854-8C84-E1ACFA5B6B77}" srcOrd="1" destOrd="0" presId="urn:microsoft.com/office/officeart/2008/layout/LinedList"/>
    <dgm:cxn modelId="{4DA2CA04-DBE1-40B6-BD71-AF59FCAD7027}" type="presParOf" srcId="{85E08F61-F1AE-4854-8C84-E1ACFA5B6B77}" destId="{C2A1AC00-C422-467F-9870-F7FCA1AAD60D}" srcOrd="0" destOrd="0" presId="urn:microsoft.com/office/officeart/2008/layout/LinedList"/>
    <dgm:cxn modelId="{0FB375D2-976C-45EB-B412-47ACF0CD0B3C}" type="presParOf" srcId="{85E08F61-F1AE-4854-8C84-E1ACFA5B6B77}" destId="{C6E04288-43F9-440B-A4A3-AC6EF3DA8F98}" srcOrd="1" destOrd="0" presId="urn:microsoft.com/office/officeart/2008/layout/LinedList"/>
    <dgm:cxn modelId="{3039DE71-23B8-4C27-8305-171BCD1B0E0C}" type="presParOf" srcId="{26972733-7FB9-41ED-BE4C-F85D01A19CE7}" destId="{B802E2D2-F8F5-4AEA-A9A0-E08F960692A4}" srcOrd="2" destOrd="0" presId="urn:microsoft.com/office/officeart/2008/layout/LinedList"/>
    <dgm:cxn modelId="{C6A60B35-012D-474A-B6A6-6713CE089592}" type="presParOf" srcId="{26972733-7FB9-41ED-BE4C-F85D01A19CE7}" destId="{40AB9C62-12BE-42BB-8E84-A2E1DB06728C}" srcOrd="3" destOrd="0" presId="urn:microsoft.com/office/officeart/2008/layout/LinedList"/>
    <dgm:cxn modelId="{3E8D9B4F-9117-4147-B1D1-07BECA41CA6E}" type="presParOf" srcId="{40AB9C62-12BE-42BB-8E84-A2E1DB06728C}" destId="{65A46D33-D785-4C2E-BDC3-FCC89266DCE6}" srcOrd="0" destOrd="0" presId="urn:microsoft.com/office/officeart/2008/layout/LinedList"/>
    <dgm:cxn modelId="{31BE39A9-B32C-456F-B3A2-2072B96B6372}" type="presParOf" srcId="{40AB9C62-12BE-42BB-8E84-A2E1DB06728C}" destId="{AAC1B9B2-A6B1-4C2E-A86D-0B179091187C}" srcOrd="1" destOrd="0" presId="urn:microsoft.com/office/officeart/2008/layout/LinedList"/>
    <dgm:cxn modelId="{7B5E7B12-D8DD-448F-B3E8-FA791D72405E}" type="presParOf" srcId="{26972733-7FB9-41ED-BE4C-F85D01A19CE7}" destId="{912AD95E-19DF-423C-B914-51298DEF9A48}" srcOrd="4" destOrd="0" presId="urn:microsoft.com/office/officeart/2008/layout/LinedList"/>
    <dgm:cxn modelId="{683BD590-B24F-433E-8205-1BFBFFBDBA0A}" type="presParOf" srcId="{26972733-7FB9-41ED-BE4C-F85D01A19CE7}" destId="{1C069F6A-7779-491E-B060-396E7FBFFD3C}" srcOrd="5" destOrd="0" presId="urn:microsoft.com/office/officeart/2008/layout/LinedList"/>
    <dgm:cxn modelId="{EEAE42BE-8AA9-48DB-A840-95FA91FD65F0}" type="presParOf" srcId="{1C069F6A-7779-491E-B060-396E7FBFFD3C}" destId="{5BB89A06-2E23-4B7E-B512-A1CFFC593E45}" srcOrd="0" destOrd="0" presId="urn:microsoft.com/office/officeart/2008/layout/LinedList"/>
    <dgm:cxn modelId="{BDDD58BA-F5E5-4E34-81B6-8F3D665CF4AF}" type="presParOf" srcId="{1C069F6A-7779-491E-B060-396E7FBFFD3C}" destId="{B1FF4D71-E831-4CC5-9C70-417503255842}" srcOrd="1" destOrd="0" presId="urn:microsoft.com/office/officeart/2008/layout/LinedList"/>
    <dgm:cxn modelId="{2D256A7C-19DC-4198-A01A-A0F2EA48BE0E}" type="presParOf" srcId="{26972733-7FB9-41ED-BE4C-F85D01A19CE7}" destId="{27CAFA28-2C65-4EB3-8CCD-5AC79F0451B1}" srcOrd="6" destOrd="0" presId="urn:microsoft.com/office/officeart/2008/layout/LinedList"/>
    <dgm:cxn modelId="{EE33C240-2941-471B-8BFB-15DF62327BB7}" type="presParOf" srcId="{26972733-7FB9-41ED-BE4C-F85D01A19CE7}" destId="{77D2A88B-698A-4B20-9022-C6BB3E31BD2D}" srcOrd="7" destOrd="0" presId="urn:microsoft.com/office/officeart/2008/layout/LinedList"/>
    <dgm:cxn modelId="{178472CC-A604-4493-870C-BBBFD9A0F284}" type="presParOf" srcId="{77D2A88B-698A-4B20-9022-C6BB3E31BD2D}" destId="{98393C86-BA66-478C-8188-6DE48EC737FE}" srcOrd="0" destOrd="0" presId="urn:microsoft.com/office/officeart/2008/layout/LinedList"/>
    <dgm:cxn modelId="{3590B7AA-21DA-450B-BBF3-E6003C8D4878}" type="presParOf" srcId="{77D2A88B-698A-4B20-9022-C6BB3E31BD2D}" destId="{A0D1853F-0382-400E-978C-FD9F37D5BF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892CA-6F16-43BE-9C04-6D2A3D62631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CA"/>
        </a:p>
      </dgm:t>
    </dgm:pt>
    <dgm:pt modelId="{B273E05E-7FCA-4750-8010-DDAE6BBAD823}">
      <dgm:prSet phldrT="[Text]"/>
      <dgm:spPr/>
      <dgm:t>
        <a:bodyPr/>
        <a:lstStyle/>
        <a:p>
          <a:r>
            <a:rPr lang="en-CA" dirty="0" smtClean="0"/>
            <a:t>Investor Types</a:t>
          </a:r>
          <a:endParaRPr lang="en-CA" dirty="0"/>
        </a:p>
      </dgm:t>
    </dgm:pt>
    <dgm:pt modelId="{47C374D5-7894-42CB-A7C9-EA64BDFEAB7A}" type="parTrans" cxnId="{BD67FEFA-C8E3-4587-AEBD-578B775FE4EA}">
      <dgm:prSet/>
      <dgm:spPr/>
      <dgm:t>
        <a:bodyPr/>
        <a:lstStyle/>
        <a:p>
          <a:endParaRPr lang="en-CA"/>
        </a:p>
      </dgm:t>
    </dgm:pt>
    <dgm:pt modelId="{966B86B8-ED97-4DC0-ABB1-AF6D9BFBEF98}" type="sibTrans" cxnId="{BD67FEFA-C8E3-4587-AEBD-578B775FE4EA}">
      <dgm:prSet/>
      <dgm:spPr/>
      <dgm:t>
        <a:bodyPr/>
        <a:lstStyle/>
        <a:p>
          <a:endParaRPr lang="en-CA"/>
        </a:p>
      </dgm:t>
    </dgm:pt>
    <dgm:pt modelId="{031345D2-3BA1-4AB9-AC45-89A0FB881006}">
      <dgm:prSet phldrT="[Text]"/>
      <dgm:spPr/>
      <dgm:t>
        <a:bodyPr/>
        <a:lstStyle/>
        <a:p>
          <a:r>
            <a:rPr lang="en-CA" dirty="0" smtClean="0"/>
            <a:t>Family / Friends</a:t>
          </a:r>
          <a:endParaRPr lang="en-CA" dirty="0"/>
        </a:p>
      </dgm:t>
    </dgm:pt>
    <dgm:pt modelId="{9A5214C1-B4D2-4850-A12A-FAE369008C62}" type="parTrans" cxnId="{3EA2CFDE-AF52-43D6-8DAC-47915B47DAD8}">
      <dgm:prSet/>
      <dgm:spPr/>
      <dgm:t>
        <a:bodyPr/>
        <a:lstStyle/>
        <a:p>
          <a:endParaRPr lang="en-CA"/>
        </a:p>
      </dgm:t>
    </dgm:pt>
    <dgm:pt modelId="{4577943B-8D2D-4FAD-B140-86D1F7978604}" type="sibTrans" cxnId="{3EA2CFDE-AF52-43D6-8DAC-47915B47DAD8}">
      <dgm:prSet/>
      <dgm:spPr/>
      <dgm:t>
        <a:bodyPr/>
        <a:lstStyle/>
        <a:p>
          <a:endParaRPr lang="en-CA"/>
        </a:p>
      </dgm:t>
    </dgm:pt>
    <dgm:pt modelId="{EE5D3394-1092-45A6-B75D-808A4C221777}">
      <dgm:prSet phldrT="[Text]"/>
      <dgm:spPr/>
      <dgm:t>
        <a:bodyPr/>
        <a:lstStyle/>
        <a:p>
          <a:r>
            <a:rPr lang="en-CA" dirty="0" smtClean="0"/>
            <a:t>Suppliers / Customers</a:t>
          </a:r>
          <a:endParaRPr lang="en-CA" dirty="0"/>
        </a:p>
      </dgm:t>
    </dgm:pt>
    <dgm:pt modelId="{D6E574E6-8AC2-46C7-AC1F-04ACB29106FE}" type="parTrans" cxnId="{5C246AB2-EC5F-4A63-A257-EDF0D5B49521}">
      <dgm:prSet/>
      <dgm:spPr/>
      <dgm:t>
        <a:bodyPr/>
        <a:lstStyle/>
        <a:p>
          <a:endParaRPr lang="en-CA"/>
        </a:p>
      </dgm:t>
    </dgm:pt>
    <dgm:pt modelId="{35E4D2EC-247D-431B-B83E-E546E8A2A7C8}" type="sibTrans" cxnId="{5C246AB2-EC5F-4A63-A257-EDF0D5B49521}">
      <dgm:prSet/>
      <dgm:spPr/>
      <dgm:t>
        <a:bodyPr/>
        <a:lstStyle/>
        <a:p>
          <a:endParaRPr lang="en-CA"/>
        </a:p>
      </dgm:t>
    </dgm:pt>
    <dgm:pt modelId="{27EDBD2B-D60F-477C-9B98-B71F8AC6BD03}">
      <dgm:prSet phldrT="[Text]"/>
      <dgm:spPr/>
      <dgm:t>
        <a:bodyPr/>
        <a:lstStyle/>
        <a:p>
          <a:r>
            <a:rPr lang="en-CA" dirty="0" smtClean="0"/>
            <a:t>Partners / Employees</a:t>
          </a:r>
          <a:endParaRPr lang="en-CA" dirty="0"/>
        </a:p>
      </dgm:t>
    </dgm:pt>
    <dgm:pt modelId="{34DEE407-8C2F-4556-BCA6-AD912924C74B}" type="parTrans" cxnId="{1F5D3D82-EF42-4D1F-9ACF-97C25F579503}">
      <dgm:prSet/>
      <dgm:spPr/>
      <dgm:t>
        <a:bodyPr/>
        <a:lstStyle/>
        <a:p>
          <a:endParaRPr lang="en-CA"/>
        </a:p>
      </dgm:t>
    </dgm:pt>
    <dgm:pt modelId="{CEE7AA1D-E3D9-4438-A27A-5074889F1E78}" type="sibTrans" cxnId="{1F5D3D82-EF42-4D1F-9ACF-97C25F579503}">
      <dgm:prSet/>
      <dgm:spPr/>
      <dgm:t>
        <a:bodyPr/>
        <a:lstStyle/>
        <a:p>
          <a:endParaRPr lang="en-CA"/>
        </a:p>
      </dgm:t>
    </dgm:pt>
    <dgm:pt modelId="{A1023A25-EF0C-4318-B9A7-EB5C860F4A32}">
      <dgm:prSet phldrT="[Text]"/>
      <dgm:spPr/>
      <dgm:t>
        <a:bodyPr/>
        <a:lstStyle/>
        <a:p>
          <a:r>
            <a:rPr lang="en-CA" dirty="0" smtClean="0"/>
            <a:t>Private Investors, Banks</a:t>
          </a:r>
          <a:endParaRPr lang="en-CA" dirty="0"/>
        </a:p>
      </dgm:t>
    </dgm:pt>
    <dgm:pt modelId="{F35A1228-D6B8-40A7-AECE-C85FBEF91642}" type="parTrans" cxnId="{9D89BB6F-6313-40E8-98C5-34697D0651F2}">
      <dgm:prSet/>
      <dgm:spPr/>
      <dgm:t>
        <a:bodyPr/>
        <a:lstStyle/>
        <a:p>
          <a:endParaRPr lang="en-CA"/>
        </a:p>
      </dgm:t>
    </dgm:pt>
    <dgm:pt modelId="{4DF2920A-110A-4781-A5A8-ADA381751E58}" type="sibTrans" cxnId="{9D89BB6F-6313-40E8-98C5-34697D0651F2}">
      <dgm:prSet/>
      <dgm:spPr/>
      <dgm:t>
        <a:bodyPr/>
        <a:lstStyle/>
        <a:p>
          <a:endParaRPr lang="en-CA"/>
        </a:p>
      </dgm:t>
    </dgm:pt>
    <dgm:pt modelId="{3C939E0C-525E-401F-AD6E-B3A638137252}" type="pres">
      <dgm:prSet presAssocID="{FA4892CA-6F16-43BE-9C04-6D2A3D62631B}" presName="diagram" presStyleCnt="0">
        <dgm:presLayoutVars>
          <dgm:chMax val="1"/>
          <dgm:dir/>
          <dgm:animLvl val="ctr"/>
          <dgm:resizeHandles val="exact"/>
        </dgm:presLayoutVars>
      </dgm:prSet>
      <dgm:spPr/>
      <dgm:t>
        <a:bodyPr/>
        <a:lstStyle/>
        <a:p>
          <a:endParaRPr lang="en-CA"/>
        </a:p>
      </dgm:t>
    </dgm:pt>
    <dgm:pt modelId="{D32EE8DF-C6B5-49B3-99EF-34FCB88B6742}" type="pres">
      <dgm:prSet presAssocID="{FA4892CA-6F16-43BE-9C04-6D2A3D62631B}" presName="matrix" presStyleCnt="0"/>
      <dgm:spPr/>
    </dgm:pt>
    <dgm:pt modelId="{11CED5BC-C848-4248-A833-934A836134FE}" type="pres">
      <dgm:prSet presAssocID="{FA4892CA-6F16-43BE-9C04-6D2A3D62631B}" presName="tile1" presStyleLbl="node1" presStyleIdx="0" presStyleCnt="4"/>
      <dgm:spPr/>
      <dgm:t>
        <a:bodyPr/>
        <a:lstStyle/>
        <a:p>
          <a:endParaRPr lang="en-CA"/>
        </a:p>
      </dgm:t>
    </dgm:pt>
    <dgm:pt modelId="{EDB45C89-ED44-4FFC-A419-FB80E57B4569}" type="pres">
      <dgm:prSet presAssocID="{FA4892CA-6F16-43BE-9C04-6D2A3D62631B}" presName="tile1text" presStyleLbl="node1" presStyleIdx="0" presStyleCnt="4">
        <dgm:presLayoutVars>
          <dgm:chMax val="0"/>
          <dgm:chPref val="0"/>
          <dgm:bulletEnabled val="1"/>
        </dgm:presLayoutVars>
      </dgm:prSet>
      <dgm:spPr/>
      <dgm:t>
        <a:bodyPr/>
        <a:lstStyle/>
        <a:p>
          <a:endParaRPr lang="en-CA"/>
        </a:p>
      </dgm:t>
    </dgm:pt>
    <dgm:pt modelId="{681490AC-EEC6-4EDA-8F65-E1942FA48DDC}" type="pres">
      <dgm:prSet presAssocID="{FA4892CA-6F16-43BE-9C04-6D2A3D62631B}" presName="tile2" presStyleLbl="node1" presStyleIdx="1" presStyleCnt="4"/>
      <dgm:spPr/>
      <dgm:t>
        <a:bodyPr/>
        <a:lstStyle/>
        <a:p>
          <a:endParaRPr lang="en-CA"/>
        </a:p>
      </dgm:t>
    </dgm:pt>
    <dgm:pt modelId="{CACFF0FB-655F-4C32-89F5-AA2EA485ABED}" type="pres">
      <dgm:prSet presAssocID="{FA4892CA-6F16-43BE-9C04-6D2A3D62631B}" presName="tile2text" presStyleLbl="node1" presStyleIdx="1" presStyleCnt="4">
        <dgm:presLayoutVars>
          <dgm:chMax val="0"/>
          <dgm:chPref val="0"/>
          <dgm:bulletEnabled val="1"/>
        </dgm:presLayoutVars>
      </dgm:prSet>
      <dgm:spPr/>
      <dgm:t>
        <a:bodyPr/>
        <a:lstStyle/>
        <a:p>
          <a:endParaRPr lang="en-CA"/>
        </a:p>
      </dgm:t>
    </dgm:pt>
    <dgm:pt modelId="{6E76C834-D158-4CED-AD94-7A6CF7435077}" type="pres">
      <dgm:prSet presAssocID="{FA4892CA-6F16-43BE-9C04-6D2A3D62631B}" presName="tile3" presStyleLbl="node1" presStyleIdx="2" presStyleCnt="4"/>
      <dgm:spPr/>
      <dgm:t>
        <a:bodyPr/>
        <a:lstStyle/>
        <a:p>
          <a:endParaRPr lang="en-CA"/>
        </a:p>
      </dgm:t>
    </dgm:pt>
    <dgm:pt modelId="{FDED43C2-8EB7-4B75-8DCC-70F19226ADD0}" type="pres">
      <dgm:prSet presAssocID="{FA4892CA-6F16-43BE-9C04-6D2A3D62631B}" presName="tile3text" presStyleLbl="node1" presStyleIdx="2" presStyleCnt="4">
        <dgm:presLayoutVars>
          <dgm:chMax val="0"/>
          <dgm:chPref val="0"/>
          <dgm:bulletEnabled val="1"/>
        </dgm:presLayoutVars>
      </dgm:prSet>
      <dgm:spPr/>
      <dgm:t>
        <a:bodyPr/>
        <a:lstStyle/>
        <a:p>
          <a:endParaRPr lang="en-CA"/>
        </a:p>
      </dgm:t>
    </dgm:pt>
    <dgm:pt modelId="{1A996426-CF75-4955-B27B-F4640C7C96ED}" type="pres">
      <dgm:prSet presAssocID="{FA4892CA-6F16-43BE-9C04-6D2A3D62631B}" presName="tile4" presStyleLbl="node1" presStyleIdx="3" presStyleCnt="4"/>
      <dgm:spPr/>
      <dgm:t>
        <a:bodyPr/>
        <a:lstStyle/>
        <a:p>
          <a:endParaRPr lang="en-CA"/>
        </a:p>
      </dgm:t>
    </dgm:pt>
    <dgm:pt modelId="{2F5881CC-32F1-44DF-B514-30A4713F1219}" type="pres">
      <dgm:prSet presAssocID="{FA4892CA-6F16-43BE-9C04-6D2A3D62631B}" presName="tile4text" presStyleLbl="node1" presStyleIdx="3" presStyleCnt="4">
        <dgm:presLayoutVars>
          <dgm:chMax val="0"/>
          <dgm:chPref val="0"/>
          <dgm:bulletEnabled val="1"/>
        </dgm:presLayoutVars>
      </dgm:prSet>
      <dgm:spPr/>
      <dgm:t>
        <a:bodyPr/>
        <a:lstStyle/>
        <a:p>
          <a:endParaRPr lang="en-CA"/>
        </a:p>
      </dgm:t>
    </dgm:pt>
    <dgm:pt modelId="{BA08E3E4-1061-4FFA-B1BB-7777DAC24B50}" type="pres">
      <dgm:prSet presAssocID="{FA4892CA-6F16-43BE-9C04-6D2A3D62631B}" presName="centerTile" presStyleLbl="fgShp" presStyleIdx="0" presStyleCnt="1">
        <dgm:presLayoutVars>
          <dgm:chMax val="0"/>
          <dgm:chPref val="0"/>
        </dgm:presLayoutVars>
      </dgm:prSet>
      <dgm:spPr/>
      <dgm:t>
        <a:bodyPr/>
        <a:lstStyle/>
        <a:p>
          <a:endParaRPr lang="en-CA"/>
        </a:p>
      </dgm:t>
    </dgm:pt>
  </dgm:ptLst>
  <dgm:cxnLst>
    <dgm:cxn modelId="{3EA2CFDE-AF52-43D6-8DAC-47915B47DAD8}" srcId="{B273E05E-7FCA-4750-8010-DDAE6BBAD823}" destId="{031345D2-3BA1-4AB9-AC45-89A0FB881006}" srcOrd="0" destOrd="0" parTransId="{9A5214C1-B4D2-4850-A12A-FAE369008C62}" sibTransId="{4577943B-8D2D-4FAD-B140-86D1F7978604}"/>
    <dgm:cxn modelId="{1F5D3D82-EF42-4D1F-9ACF-97C25F579503}" srcId="{B273E05E-7FCA-4750-8010-DDAE6BBAD823}" destId="{27EDBD2B-D60F-477C-9B98-B71F8AC6BD03}" srcOrd="2" destOrd="0" parTransId="{34DEE407-8C2F-4556-BCA6-AD912924C74B}" sibTransId="{CEE7AA1D-E3D9-4438-A27A-5074889F1E78}"/>
    <dgm:cxn modelId="{54F8926B-042B-4423-B463-1D0CF11A61EF}" type="presOf" srcId="{FA4892CA-6F16-43BE-9C04-6D2A3D62631B}" destId="{3C939E0C-525E-401F-AD6E-B3A638137252}" srcOrd="0" destOrd="0" presId="urn:microsoft.com/office/officeart/2005/8/layout/matrix1"/>
    <dgm:cxn modelId="{6505772C-5C75-4E31-8ACA-B300C3AE6F70}" type="presOf" srcId="{A1023A25-EF0C-4318-B9A7-EB5C860F4A32}" destId="{1A996426-CF75-4955-B27B-F4640C7C96ED}" srcOrd="0" destOrd="0" presId="urn:microsoft.com/office/officeart/2005/8/layout/matrix1"/>
    <dgm:cxn modelId="{B5505F00-4C3E-4096-AC61-830A85E09E95}" type="presOf" srcId="{EE5D3394-1092-45A6-B75D-808A4C221777}" destId="{CACFF0FB-655F-4C32-89F5-AA2EA485ABED}" srcOrd="1" destOrd="0" presId="urn:microsoft.com/office/officeart/2005/8/layout/matrix1"/>
    <dgm:cxn modelId="{BD67FEFA-C8E3-4587-AEBD-578B775FE4EA}" srcId="{FA4892CA-6F16-43BE-9C04-6D2A3D62631B}" destId="{B273E05E-7FCA-4750-8010-DDAE6BBAD823}" srcOrd="0" destOrd="0" parTransId="{47C374D5-7894-42CB-A7C9-EA64BDFEAB7A}" sibTransId="{966B86B8-ED97-4DC0-ABB1-AF6D9BFBEF98}"/>
    <dgm:cxn modelId="{9D89BB6F-6313-40E8-98C5-34697D0651F2}" srcId="{B273E05E-7FCA-4750-8010-DDAE6BBAD823}" destId="{A1023A25-EF0C-4318-B9A7-EB5C860F4A32}" srcOrd="3" destOrd="0" parTransId="{F35A1228-D6B8-40A7-AECE-C85FBEF91642}" sibTransId="{4DF2920A-110A-4781-A5A8-ADA381751E58}"/>
    <dgm:cxn modelId="{5C246AB2-EC5F-4A63-A257-EDF0D5B49521}" srcId="{B273E05E-7FCA-4750-8010-DDAE6BBAD823}" destId="{EE5D3394-1092-45A6-B75D-808A4C221777}" srcOrd="1" destOrd="0" parTransId="{D6E574E6-8AC2-46C7-AC1F-04ACB29106FE}" sibTransId="{35E4D2EC-247D-431B-B83E-E546E8A2A7C8}"/>
    <dgm:cxn modelId="{A847E529-C03C-4258-9084-1F8C4F62EE5B}" type="presOf" srcId="{27EDBD2B-D60F-477C-9B98-B71F8AC6BD03}" destId="{FDED43C2-8EB7-4B75-8DCC-70F19226ADD0}" srcOrd="1" destOrd="0" presId="urn:microsoft.com/office/officeart/2005/8/layout/matrix1"/>
    <dgm:cxn modelId="{9B78A658-6F52-4C55-A4C6-D8EAB955FC08}" type="presOf" srcId="{B273E05E-7FCA-4750-8010-DDAE6BBAD823}" destId="{BA08E3E4-1061-4FFA-B1BB-7777DAC24B50}" srcOrd="0" destOrd="0" presId="urn:microsoft.com/office/officeart/2005/8/layout/matrix1"/>
    <dgm:cxn modelId="{7B60F0F9-7D04-45E5-94C4-26EC3B430B32}" type="presOf" srcId="{27EDBD2B-D60F-477C-9B98-B71F8AC6BD03}" destId="{6E76C834-D158-4CED-AD94-7A6CF7435077}" srcOrd="0" destOrd="0" presId="urn:microsoft.com/office/officeart/2005/8/layout/matrix1"/>
    <dgm:cxn modelId="{D8CDBF49-32FB-4195-90FF-806BBDD884E6}" type="presOf" srcId="{A1023A25-EF0C-4318-B9A7-EB5C860F4A32}" destId="{2F5881CC-32F1-44DF-B514-30A4713F1219}" srcOrd="1" destOrd="0" presId="urn:microsoft.com/office/officeart/2005/8/layout/matrix1"/>
    <dgm:cxn modelId="{B0AF3A2C-49FA-480E-9A61-41C66AD22E24}" type="presOf" srcId="{EE5D3394-1092-45A6-B75D-808A4C221777}" destId="{681490AC-EEC6-4EDA-8F65-E1942FA48DDC}" srcOrd="0" destOrd="0" presId="urn:microsoft.com/office/officeart/2005/8/layout/matrix1"/>
    <dgm:cxn modelId="{51C4CCB5-6695-448C-B821-9D934C5FEF77}" type="presOf" srcId="{031345D2-3BA1-4AB9-AC45-89A0FB881006}" destId="{EDB45C89-ED44-4FFC-A419-FB80E57B4569}" srcOrd="1" destOrd="0" presId="urn:microsoft.com/office/officeart/2005/8/layout/matrix1"/>
    <dgm:cxn modelId="{2DBBD5D0-D0E1-47C9-ABEC-87F4CBDCFFD1}" type="presOf" srcId="{031345D2-3BA1-4AB9-AC45-89A0FB881006}" destId="{11CED5BC-C848-4248-A833-934A836134FE}" srcOrd="0" destOrd="0" presId="urn:microsoft.com/office/officeart/2005/8/layout/matrix1"/>
    <dgm:cxn modelId="{CFB3C6F1-5C08-462D-89B8-CCCE7325AEE9}" type="presParOf" srcId="{3C939E0C-525E-401F-AD6E-B3A638137252}" destId="{D32EE8DF-C6B5-49B3-99EF-34FCB88B6742}" srcOrd="0" destOrd="0" presId="urn:microsoft.com/office/officeart/2005/8/layout/matrix1"/>
    <dgm:cxn modelId="{D3EC3F26-AB35-4FE1-8A1B-2CEC8CA2514B}" type="presParOf" srcId="{D32EE8DF-C6B5-49B3-99EF-34FCB88B6742}" destId="{11CED5BC-C848-4248-A833-934A836134FE}" srcOrd="0" destOrd="0" presId="urn:microsoft.com/office/officeart/2005/8/layout/matrix1"/>
    <dgm:cxn modelId="{09EC7499-B96B-47C0-894E-489FE53E3FA7}" type="presParOf" srcId="{D32EE8DF-C6B5-49B3-99EF-34FCB88B6742}" destId="{EDB45C89-ED44-4FFC-A419-FB80E57B4569}" srcOrd="1" destOrd="0" presId="urn:microsoft.com/office/officeart/2005/8/layout/matrix1"/>
    <dgm:cxn modelId="{E95CA236-BBF8-4B1E-962E-98B89DBA1D7D}" type="presParOf" srcId="{D32EE8DF-C6B5-49B3-99EF-34FCB88B6742}" destId="{681490AC-EEC6-4EDA-8F65-E1942FA48DDC}" srcOrd="2" destOrd="0" presId="urn:microsoft.com/office/officeart/2005/8/layout/matrix1"/>
    <dgm:cxn modelId="{942C382C-BD07-4333-8BD8-1D7C195BF42D}" type="presParOf" srcId="{D32EE8DF-C6B5-49B3-99EF-34FCB88B6742}" destId="{CACFF0FB-655F-4C32-89F5-AA2EA485ABED}" srcOrd="3" destOrd="0" presId="urn:microsoft.com/office/officeart/2005/8/layout/matrix1"/>
    <dgm:cxn modelId="{A357C091-4613-4171-BEA3-C2F1FEBE8A7B}" type="presParOf" srcId="{D32EE8DF-C6B5-49B3-99EF-34FCB88B6742}" destId="{6E76C834-D158-4CED-AD94-7A6CF7435077}" srcOrd="4" destOrd="0" presId="urn:microsoft.com/office/officeart/2005/8/layout/matrix1"/>
    <dgm:cxn modelId="{CEDB2257-945E-43EC-8FE9-E11378F9F5F8}" type="presParOf" srcId="{D32EE8DF-C6B5-49B3-99EF-34FCB88B6742}" destId="{FDED43C2-8EB7-4B75-8DCC-70F19226ADD0}" srcOrd="5" destOrd="0" presId="urn:microsoft.com/office/officeart/2005/8/layout/matrix1"/>
    <dgm:cxn modelId="{291BF5ED-1C0D-43BB-B7DC-8D67D824490B}" type="presParOf" srcId="{D32EE8DF-C6B5-49B3-99EF-34FCB88B6742}" destId="{1A996426-CF75-4955-B27B-F4640C7C96ED}" srcOrd="6" destOrd="0" presId="urn:microsoft.com/office/officeart/2005/8/layout/matrix1"/>
    <dgm:cxn modelId="{A25C5C0E-5386-43D2-8C3E-C6E77D142D75}" type="presParOf" srcId="{D32EE8DF-C6B5-49B3-99EF-34FCB88B6742}" destId="{2F5881CC-32F1-44DF-B514-30A4713F1219}" srcOrd="7" destOrd="0" presId="urn:microsoft.com/office/officeart/2005/8/layout/matrix1"/>
    <dgm:cxn modelId="{BFAB02F6-A530-4B40-9D7E-EF650B9DC4FC}" type="presParOf" srcId="{3C939E0C-525E-401F-AD6E-B3A638137252}" destId="{BA08E3E4-1061-4FFA-B1BB-7777DAC24B5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45ACB9-74CE-4048-82B1-14CF97752AC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CA"/>
        </a:p>
      </dgm:t>
    </dgm:pt>
    <dgm:pt modelId="{F25E5B75-6431-46C9-805D-CF57D25CBD30}">
      <dgm:prSet phldrT="[Text]"/>
      <dgm:spPr/>
      <dgm:t>
        <a:bodyPr/>
        <a:lstStyle/>
        <a:p>
          <a:r>
            <a:rPr lang="en-CA" dirty="0" smtClean="0"/>
            <a:t>Forgivable Loan</a:t>
          </a:r>
          <a:endParaRPr lang="en-CA" dirty="0"/>
        </a:p>
      </dgm:t>
    </dgm:pt>
    <dgm:pt modelId="{59873CFF-15FE-4BBA-8159-3C377511B9A0}" type="parTrans" cxnId="{80B178AD-F9E4-4367-8737-08FD353F487F}">
      <dgm:prSet/>
      <dgm:spPr/>
      <dgm:t>
        <a:bodyPr/>
        <a:lstStyle/>
        <a:p>
          <a:endParaRPr lang="en-CA"/>
        </a:p>
      </dgm:t>
    </dgm:pt>
    <dgm:pt modelId="{A1F1DA1F-F4A1-41FC-9C27-6FC17B55C317}" type="sibTrans" cxnId="{80B178AD-F9E4-4367-8737-08FD353F487F}">
      <dgm:prSet/>
      <dgm:spPr/>
      <dgm:t>
        <a:bodyPr/>
        <a:lstStyle/>
        <a:p>
          <a:endParaRPr lang="en-CA"/>
        </a:p>
      </dgm:t>
    </dgm:pt>
    <dgm:pt modelId="{DEE21D24-5B62-4930-8D40-B54662F486F2}">
      <dgm:prSet phldrT="[Text]"/>
      <dgm:spPr/>
      <dgm:t>
        <a:bodyPr/>
        <a:lstStyle/>
        <a:p>
          <a:r>
            <a:rPr lang="en-CA" dirty="0" smtClean="0"/>
            <a:t>Family &amp; Friends</a:t>
          </a:r>
          <a:endParaRPr lang="en-CA" dirty="0"/>
        </a:p>
      </dgm:t>
    </dgm:pt>
    <dgm:pt modelId="{F9232ABA-9CEC-4125-B332-830F1A6F618A}" type="parTrans" cxnId="{001B089D-D134-437E-8BD0-5EF1BA108B89}">
      <dgm:prSet/>
      <dgm:spPr/>
      <dgm:t>
        <a:bodyPr/>
        <a:lstStyle/>
        <a:p>
          <a:endParaRPr lang="en-CA"/>
        </a:p>
      </dgm:t>
    </dgm:pt>
    <dgm:pt modelId="{FE1AA4C1-74EA-43CB-82EF-ECD657E09DE1}" type="sibTrans" cxnId="{001B089D-D134-437E-8BD0-5EF1BA108B89}">
      <dgm:prSet/>
      <dgm:spPr/>
      <dgm:t>
        <a:bodyPr/>
        <a:lstStyle/>
        <a:p>
          <a:endParaRPr lang="en-CA"/>
        </a:p>
      </dgm:t>
    </dgm:pt>
    <dgm:pt modelId="{454FF8A9-F1F1-4DDF-B88A-EDF2271EC292}">
      <dgm:prSet phldrT="[Text]"/>
      <dgm:spPr/>
      <dgm:t>
        <a:bodyPr/>
        <a:lstStyle/>
        <a:p>
          <a:r>
            <a:rPr lang="en-CA" dirty="0" smtClean="0"/>
            <a:t>Low Interest Loan</a:t>
          </a:r>
          <a:endParaRPr lang="en-CA" dirty="0"/>
        </a:p>
      </dgm:t>
    </dgm:pt>
    <dgm:pt modelId="{84102623-0009-4606-B825-E2415057A01E}" type="parTrans" cxnId="{F7D7024A-21DF-46AC-A908-0DF929B35A8E}">
      <dgm:prSet/>
      <dgm:spPr/>
      <dgm:t>
        <a:bodyPr/>
        <a:lstStyle/>
        <a:p>
          <a:endParaRPr lang="en-CA"/>
        </a:p>
      </dgm:t>
    </dgm:pt>
    <dgm:pt modelId="{A7FA996C-FCD4-4117-B92A-E4CFA3FEF6E9}" type="sibTrans" cxnId="{F7D7024A-21DF-46AC-A908-0DF929B35A8E}">
      <dgm:prSet/>
      <dgm:spPr/>
      <dgm:t>
        <a:bodyPr/>
        <a:lstStyle/>
        <a:p>
          <a:endParaRPr lang="en-CA"/>
        </a:p>
      </dgm:t>
    </dgm:pt>
    <dgm:pt modelId="{39407887-B212-494B-8B48-9B5189D4B42B}">
      <dgm:prSet phldrT="[Text]"/>
      <dgm:spPr/>
      <dgm:t>
        <a:bodyPr/>
        <a:lstStyle/>
        <a:p>
          <a:r>
            <a:rPr lang="en-CA" dirty="0" smtClean="0"/>
            <a:t>Family /Friends /Customers /Suppliers</a:t>
          </a:r>
          <a:endParaRPr lang="en-CA" dirty="0"/>
        </a:p>
      </dgm:t>
    </dgm:pt>
    <dgm:pt modelId="{23E0DB57-F5EA-4A7D-B3BC-5958FF0ED873}" type="parTrans" cxnId="{A462DC64-3FFB-47BE-91ED-4D62E60EB2C9}">
      <dgm:prSet/>
      <dgm:spPr/>
      <dgm:t>
        <a:bodyPr/>
        <a:lstStyle/>
        <a:p>
          <a:endParaRPr lang="en-CA"/>
        </a:p>
      </dgm:t>
    </dgm:pt>
    <dgm:pt modelId="{B750F263-B1CD-46C7-90D2-55FE970723F8}" type="sibTrans" cxnId="{A462DC64-3FFB-47BE-91ED-4D62E60EB2C9}">
      <dgm:prSet/>
      <dgm:spPr/>
      <dgm:t>
        <a:bodyPr/>
        <a:lstStyle/>
        <a:p>
          <a:endParaRPr lang="en-CA"/>
        </a:p>
      </dgm:t>
    </dgm:pt>
    <dgm:pt modelId="{B0D175EC-EAEB-4C57-8CF0-9E87D15FA266}">
      <dgm:prSet phldrT="[Text]"/>
      <dgm:spPr/>
      <dgm:t>
        <a:bodyPr/>
        <a:lstStyle/>
        <a:p>
          <a:r>
            <a:rPr lang="en-CA" dirty="0" smtClean="0"/>
            <a:t>New Partnership Agreement</a:t>
          </a:r>
          <a:endParaRPr lang="en-CA" dirty="0"/>
        </a:p>
      </dgm:t>
    </dgm:pt>
    <dgm:pt modelId="{5D1096BA-A509-4F98-93F5-5B3D3A550CC0}" type="parTrans" cxnId="{C5A4A2E8-A7BB-4DC7-9E32-F38034E759FF}">
      <dgm:prSet/>
      <dgm:spPr/>
      <dgm:t>
        <a:bodyPr/>
        <a:lstStyle/>
        <a:p>
          <a:endParaRPr lang="en-CA"/>
        </a:p>
      </dgm:t>
    </dgm:pt>
    <dgm:pt modelId="{245DC469-B2E5-43EF-AF0D-5A95DC446245}" type="sibTrans" cxnId="{C5A4A2E8-A7BB-4DC7-9E32-F38034E759FF}">
      <dgm:prSet/>
      <dgm:spPr/>
      <dgm:t>
        <a:bodyPr/>
        <a:lstStyle/>
        <a:p>
          <a:endParaRPr lang="en-CA"/>
        </a:p>
      </dgm:t>
    </dgm:pt>
    <dgm:pt modelId="{99DE871C-ACEF-4325-97D0-40E7F7AAD742}">
      <dgm:prSet phldrT="[Text]"/>
      <dgm:spPr/>
      <dgm:t>
        <a:bodyPr/>
        <a:lstStyle/>
        <a:p>
          <a:r>
            <a:rPr lang="en-CA" dirty="0" smtClean="0"/>
            <a:t>Partners / Employees</a:t>
          </a:r>
          <a:endParaRPr lang="en-CA" dirty="0"/>
        </a:p>
      </dgm:t>
    </dgm:pt>
    <dgm:pt modelId="{DEF9E481-9794-4F1F-A025-37914608A89E}" type="parTrans" cxnId="{D84F9E5E-0D6B-4A03-A988-BE8D38F10FFF}">
      <dgm:prSet/>
      <dgm:spPr/>
      <dgm:t>
        <a:bodyPr/>
        <a:lstStyle/>
        <a:p>
          <a:endParaRPr lang="en-CA"/>
        </a:p>
      </dgm:t>
    </dgm:pt>
    <dgm:pt modelId="{41690881-4BB8-4414-BF86-72EB4324C770}" type="sibTrans" cxnId="{D84F9E5E-0D6B-4A03-A988-BE8D38F10FFF}">
      <dgm:prSet/>
      <dgm:spPr/>
      <dgm:t>
        <a:bodyPr/>
        <a:lstStyle/>
        <a:p>
          <a:endParaRPr lang="en-CA"/>
        </a:p>
      </dgm:t>
    </dgm:pt>
    <dgm:pt modelId="{14B8F1BF-DBBC-44E4-BDFB-96395801A3A9}">
      <dgm:prSet phldrT="[Text]"/>
      <dgm:spPr/>
      <dgm:t>
        <a:bodyPr/>
        <a:lstStyle/>
        <a:p>
          <a:r>
            <a:rPr lang="en-CA" dirty="0" smtClean="0"/>
            <a:t>Profit Share</a:t>
          </a:r>
          <a:endParaRPr lang="en-CA" dirty="0"/>
        </a:p>
      </dgm:t>
    </dgm:pt>
    <dgm:pt modelId="{213EBA5C-C44C-46C3-B5C5-903BFB57DD0E}" type="parTrans" cxnId="{C1164716-9CAF-47A5-9395-59EBD76F63AD}">
      <dgm:prSet/>
      <dgm:spPr/>
      <dgm:t>
        <a:bodyPr/>
        <a:lstStyle/>
        <a:p>
          <a:endParaRPr lang="en-CA"/>
        </a:p>
      </dgm:t>
    </dgm:pt>
    <dgm:pt modelId="{FC6F4C93-8236-4D0A-81B0-640E1B167570}" type="sibTrans" cxnId="{C1164716-9CAF-47A5-9395-59EBD76F63AD}">
      <dgm:prSet/>
      <dgm:spPr/>
      <dgm:t>
        <a:bodyPr/>
        <a:lstStyle/>
        <a:p>
          <a:endParaRPr lang="en-CA"/>
        </a:p>
      </dgm:t>
    </dgm:pt>
    <dgm:pt modelId="{B22F308C-6F86-459F-BFAC-80BD43DB8D4F}">
      <dgm:prSet phldrT="[Text]"/>
      <dgm:spPr/>
      <dgm:t>
        <a:bodyPr/>
        <a:lstStyle/>
        <a:p>
          <a:r>
            <a:rPr lang="en-CA" dirty="0" smtClean="0"/>
            <a:t>Employees / Suppliers / Private Investors</a:t>
          </a:r>
          <a:endParaRPr lang="en-CA" dirty="0"/>
        </a:p>
      </dgm:t>
    </dgm:pt>
    <dgm:pt modelId="{BA580990-081B-4555-880F-702B064CBC84}" type="parTrans" cxnId="{F5B1EE45-2510-4861-8D05-04BF55C73C9C}">
      <dgm:prSet/>
      <dgm:spPr/>
      <dgm:t>
        <a:bodyPr/>
        <a:lstStyle/>
        <a:p>
          <a:endParaRPr lang="en-CA"/>
        </a:p>
      </dgm:t>
    </dgm:pt>
    <dgm:pt modelId="{3704908C-78CB-41BE-9C9A-660AD6EF6C6E}" type="sibTrans" cxnId="{F5B1EE45-2510-4861-8D05-04BF55C73C9C}">
      <dgm:prSet/>
      <dgm:spPr/>
      <dgm:t>
        <a:bodyPr/>
        <a:lstStyle/>
        <a:p>
          <a:endParaRPr lang="en-CA"/>
        </a:p>
      </dgm:t>
    </dgm:pt>
    <dgm:pt modelId="{3D01660B-B21B-4C95-9403-59E906F21EF5}">
      <dgm:prSet phldrT="[Text]"/>
      <dgm:spPr/>
      <dgm:t>
        <a:bodyPr/>
        <a:lstStyle/>
        <a:p>
          <a:r>
            <a:rPr lang="en-CA" dirty="0" smtClean="0"/>
            <a:t>Sales Discount </a:t>
          </a:r>
          <a:endParaRPr lang="en-CA" dirty="0"/>
        </a:p>
      </dgm:t>
    </dgm:pt>
    <dgm:pt modelId="{C83B17B5-4DE1-4CDC-90E1-2A365B81867C}" type="parTrans" cxnId="{CDFE6862-CF7D-4EE2-A372-FC6F105CF1E3}">
      <dgm:prSet/>
      <dgm:spPr/>
      <dgm:t>
        <a:bodyPr/>
        <a:lstStyle/>
        <a:p>
          <a:endParaRPr lang="en-CA"/>
        </a:p>
      </dgm:t>
    </dgm:pt>
    <dgm:pt modelId="{058FCC60-6258-4518-A6A8-5E36A78BB902}" type="sibTrans" cxnId="{CDFE6862-CF7D-4EE2-A372-FC6F105CF1E3}">
      <dgm:prSet/>
      <dgm:spPr/>
      <dgm:t>
        <a:bodyPr/>
        <a:lstStyle/>
        <a:p>
          <a:endParaRPr lang="en-CA"/>
        </a:p>
      </dgm:t>
    </dgm:pt>
    <dgm:pt modelId="{124231B1-9F9D-4169-93C1-029C52206E90}">
      <dgm:prSet phldrT="[Text]"/>
      <dgm:spPr/>
      <dgm:t>
        <a:bodyPr/>
        <a:lstStyle/>
        <a:p>
          <a:r>
            <a:rPr lang="en-CA" dirty="0" smtClean="0"/>
            <a:t>Customers</a:t>
          </a:r>
          <a:endParaRPr lang="en-CA" dirty="0"/>
        </a:p>
      </dgm:t>
    </dgm:pt>
    <dgm:pt modelId="{89E1A61D-C261-4220-95E6-014CF8393A80}" type="parTrans" cxnId="{4D8FBFB9-8660-41D0-AA39-4AE2E8B72B6A}">
      <dgm:prSet/>
      <dgm:spPr/>
      <dgm:t>
        <a:bodyPr/>
        <a:lstStyle/>
        <a:p>
          <a:endParaRPr lang="en-CA"/>
        </a:p>
      </dgm:t>
    </dgm:pt>
    <dgm:pt modelId="{DA588E42-4614-442F-8235-53DEF07D7F04}" type="sibTrans" cxnId="{4D8FBFB9-8660-41D0-AA39-4AE2E8B72B6A}">
      <dgm:prSet/>
      <dgm:spPr/>
      <dgm:t>
        <a:bodyPr/>
        <a:lstStyle/>
        <a:p>
          <a:endParaRPr lang="en-CA"/>
        </a:p>
      </dgm:t>
    </dgm:pt>
    <dgm:pt modelId="{2826105A-84A2-4073-AC72-C4D67E35D013}">
      <dgm:prSet phldrT="[Text]"/>
      <dgm:spPr/>
      <dgm:t>
        <a:bodyPr/>
        <a:lstStyle/>
        <a:p>
          <a:r>
            <a:rPr lang="en-CA" dirty="0" smtClean="0"/>
            <a:t>Interest </a:t>
          </a:r>
          <a:endParaRPr lang="en-CA" dirty="0"/>
        </a:p>
      </dgm:t>
    </dgm:pt>
    <dgm:pt modelId="{43907D78-8912-4360-801B-FB6FACDAB9FE}" type="parTrans" cxnId="{E2BF088F-CBCD-42A1-957A-CDBF6B401D9D}">
      <dgm:prSet/>
      <dgm:spPr/>
      <dgm:t>
        <a:bodyPr/>
        <a:lstStyle/>
        <a:p>
          <a:endParaRPr lang="en-CA"/>
        </a:p>
      </dgm:t>
    </dgm:pt>
    <dgm:pt modelId="{CF5FC14A-CB5D-45B3-942D-95D921E59B18}" type="sibTrans" cxnId="{E2BF088F-CBCD-42A1-957A-CDBF6B401D9D}">
      <dgm:prSet/>
      <dgm:spPr/>
      <dgm:t>
        <a:bodyPr/>
        <a:lstStyle/>
        <a:p>
          <a:endParaRPr lang="en-CA"/>
        </a:p>
      </dgm:t>
    </dgm:pt>
    <dgm:pt modelId="{FCAF3C69-CF2C-4100-B15D-E18DCD31ED43}">
      <dgm:prSet phldrT="[Text]"/>
      <dgm:spPr/>
      <dgm:t>
        <a:bodyPr/>
        <a:lstStyle/>
        <a:p>
          <a:r>
            <a:rPr lang="en-CA" dirty="0" smtClean="0"/>
            <a:t>Bank</a:t>
          </a:r>
          <a:endParaRPr lang="en-CA" dirty="0"/>
        </a:p>
      </dgm:t>
    </dgm:pt>
    <dgm:pt modelId="{DF8DA912-BC7F-428A-88AA-AE55B3C243AF}" type="parTrans" cxnId="{05B72F0A-194E-4799-9080-8A4C66B01906}">
      <dgm:prSet/>
      <dgm:spPr/>
      <dgm:t>
        <a:bodyPr/>
        <a:lstStyle/>
        <a:p>
          <a:endParaRPr lang="en-CA"/>
        </a:p>
      </dgm:t>
    </dgm:pt>
    <dgm:pt modelId="{21448F5B-6669-4F31-BB52-EF2F6638861D}" type="sibTrans" cxnId="{05B72F0A-194E-4799-9080-8A4C66B01906}">
      <dgm:prSet/>
      <dgm:spPr/>
      <dgm:t>
        <a:bodyPr/>
        <a:lstStyle/>
        <a:p>
          <a:endParaRPr lang="en-CA"/>
        </a:p>
      </dgm:t>
    </dgm:pt>
    <dgm:pt modelId="{886DF20E-E9A2-4A02-8ADD-1DACC31501E6}">
      <dgm:prSet phldrT="[Text]"/>
      <dgm:spPr/>
      <dgm:t>
        <a:bodyPr/>
        <a:lstStyle/>
        <a:p>
          <a:r>
            <a:rPr lang="en-CA" dirty="0" smtClean="0"/>
            <a:t>Ownership</a:t>
          </a:r>
          <a:endParaRPr lang="en-CA" dirty="0"/>
        </a:p>
      </dgm:t>
    </dgm:pt>
    <dgm:pt modelId="{6022094F-9E16-4C8F-BB69-CC68624802C4}" type="parTrans" cxnId="{3D550389-6B4B-4544-BD65-CF7CD5DF743C}">
      <dgm:prSet/>
      <dgm:spPr/>
      <dgm:t>
        <a:bodyPr/>
        <a:lstStyle/>
        <a:p>
          <a:endParaRPr lang="en-CA"/>
        </a:p>
      </dgm:t>
    </dgm:pt>
    <dgm:pt modelId="{4F65B8FA-0AB1-4AD0-A0A3-922C5593FA99}" type="sibTrans" cxnId="{3D550389-6B4B-4544-BD65-CF7CD5DF743C}">
      <dgm:prSet/>
      <dgm:spPr/>
      <dgm:t>
        <a:bodyPr/>
        <a:lstStyle/>
        <a:p>
          <a:endParaRPr lang="en-CA"/>
        </a:p>
      </dgm:t>
    </dgm:pt>
    <dgm:pt modelId="{C70259A5-F927-4660-B201-07184C2A8256}">
      <dgm:prSet phldrT="[Text]"/>
      <dgm:spPr/>
      <dgm:t>
        <a:bodyPr/>
        <a:lstStyle/>
        <a:p>
          <a:r>
            <a:rPr lang="en-CA" dirty="0" smtClean="0"/>
            <a:t>Private Investors / Suppliers / Employees</a:t>
          </a:r>
          <a:endParaRPr lang="en-CA" dirty="0"/>
        </a:p>
      </dgm:t>
    </dgm:pt>
    <dgm:pt modelId="{D7AE2607-BD7B-4645-A2D4-E82EF3120E0C}" type="parTrans" cxnId="{08C344F9-9C39-43BD-AE08-60692E9CDD49}">
      <dgm:prSet/>
      <dgm:spPr/>
      <dgm:t>
        <a:bodyPr/>
        <a:lstStyle/>
        <a:p>
          <a:endParaRPr lang="en-CA"/>
        </a:p>
      </dgm:t>
    </dgm:pt>
    <dgm:pt modelId="{1DE7A9D6-5A16-4466-8ECC-370F1927F95B}" type="sibTrans" cxnId="{08C344F9-9C39-43BD-AE08-60692E9CDD49}">
      <dgm:prSet/>
      <dgm:spPr/>
      <dgm:t>
        <a:bodyPr/>
        <a:lstStyle/>
        <a:p>
          <a:endParaRPr lang="en-CA"/>
        </a:p>
      </dgm:t>
    </dgm:pt>
    <dgm:pt modelId="{0C197188-AEC0-4B5B-AD95-1A2F39A15F59}" type="pres">
      <dgm:prSet presAssocID="{B845ACB9-74CE-4048-82B1-14CF97752AC6}" presName="Name0" presStyleCnt="0">
        <dgm:presLayoutVars>
          <dgm:dir/>
          <dgm:animLvl val="lvl"/>
          <dgm:resizeHandles/>
        </dgm:presLayoutVars>
      </dgm:prSet>
      <dgm:spPr/>
      <dgm:t>
        <a:bodyPr/>
        <a:lstStyle/>
        <a:p>
          <a:endParaRPr lang="en-CA"/>
        </a:p>
      </dgm:t>
    </dgm:pt>
    <dgm:pt modelId="{F979C58D-C41E-4331-8C2C-3915A4C04C2C}" type="pres">
      <dgm:prSet presAssocID="{F25E5B75-6431-46C9-805D-CF57D25CBD30}" presName="linNode" presStyleCnt="0"/>
      <dgm:spPr/>
    </dgm:pt>
    <dgm:pt modelId="{08B183FC-30B6-4BD0-9DD4-04651577BF19}" type="pres">
      <dgm:prSet presAssocID="{F25E5B75-6431-46C9-805D-CF57D25CBD30}" presName="parentShp" presStyleLbl="node1" presStyleIdx="0" presStyleCnt="7">
        <dgm:presLayoutVars>
          <dgm:bulletEnabled val="1"/>
        </dgm:presLayoutVars>
      </dgm:prSet>
      <dgm:spPr/>
      <dgm:t>
        <a:bodyPr/>
        <a:lstStyle/>
        <a:p>
          <a:endParaRPr lang="en-CA"/>
        </a:p>
      </dgm:t>
    </dgm:pt>
    <dgm:pt modelId="{12FD12D6-20FE-407A-9C98-EBE32750D095}" type="pres">
      <dgm:prSet presAssocID="{F25E5B75-6431-46C9-805D-CF57D25CBD30}" presName="childShp" presStyleLbl="bgAccFollowNode1" presStyleIdx="0" presStyleCnt="7">
        <dgm:presLayoutVars>
          <dgm:bulletEnabled val="1"/>
        </dgm:presLayoutVars>
      </dgm:prSet>
      <dgm:spPr/>
      <dgm:t>
        <a:bodyPr/>
        <a:lstStyle/>
        <a:p>
          <a:endParaRPr lang="en-CA"/>
        </a:p>
      </dgm:t>
    </dgm:pt>
    <dgm:pt modelId="{F382B865-E5F7-496A-B510-F64A4A22A164}" type="pres">
      <dgm:prSet presAssocID="{A1F1DA1F-F4A1-41FC-9C27-6FC17B55C317}" presName="spacing" presStyleCnt="0"/>
      <dgm:spPr/>
    </dgm:pt>
    <dgm:pt modelId="{0CDFDFBB-BDA1-4151-B738-8FB1AB940F06}" type="pres">
      <dgm:prSet presAssocID="{454FF8A9-F1F1-4DDF-B88A-EDF2271EC292}" presName="linNode" presStyleCnt="0"/>
      <dgm:spPr/>
    </dgm:pt>
    <dgm:pt modelId="{BF7E735C-0144-44B4-873D-6E9E48B7A770}" type="pres">
      <dgm:prSet presAssocID="{454FF8A9-F1F1-4DDF-B88A-EDF2271EC292}" presName="parentShp" presStyleLbl="node1" presStyleIdx="1" presStyleCnt="7">
        <dgm:presLayoutVars>
          <dgm:bulletEnabled val="1"/>
        </dgm:presLayoutVars>
      </dgm:prSet>
      <dgm:spPr/>
      <dgm:t>
        <a:bodyPr/>
        <a:lstStyle/>
        <a:p>
          <a:endParaRPr lang="en-CA"/>
        </a:p>
      </dgm:t>
    </dgm:pt>
    <dgm:pt modelId="{2D90ECC0-B805-42D7-B402-FC8FE0D8C1D7}" type="pres">
      <dgm:prSet presAssocID="{454FF8A9-F1F1-4DDF-B88A-EDF2271EC292}" presName="childShp" presStyleLbl="bgAccFollowNode1" presStyleIdx="1" presStyleCnt="7">
        <dgm:presLayoutVars>
          <dgm:bulletEnabled val="1"/>
        </dgm:presLayoutVars>
      </dgm:prSet>
      <dgm:spPr/>
      <dgm:t>
        <a:bodyPr/>
        <a:lstStyle/>
        <a:p>
          <a:endParaRPr lang="en-CA"/>
        </a:p>
      </dgm:t>
    </dgm:pt>
    <dgm:pt modelId="{CF3E6569-05BF-4F9E-ADF2-7817198E768C}" type="pres">
      <dgm:prSet presAssocID="{A7FA996C-FCD4-4117-B92A-E4CFA3FEF6E9}" presName="spacing" presStyleCnt="0"/>
      <dgm:spPr/>
    </dgm:pt>
    <dgm:pt modelId="{70890445-D279-4949-A15C-CCB58041228F}" type="pres">
      <dgm:prSet presAssocID="{B0D175EC-EAEB-4C57-8CF0-9E87D15FA266}" presName="linNode" presStyleCnt="0"/>
      <dgm:spPr/>
    </dgm:pt>
    <dgm:pt modelId="{227F4994-8370-4E18-B376-E8ECC148E98D}" type="pres">
      <dgm:prSet presAssocID="{B0D175EC-EAEB-4C57-8CF0-9E87D15FA266}" presName="parentShp" presStyleLbl="node1" presStyleIdx="2" presStyleCnt="7">
        <dgm:presLayoutVars>
          <dgm:bulletEnabled val="1"/>
        </dgm:presLayoutVars>
      </dgm:prSet>
      <dgm:spPr/>
      <dgm:t>
        <a:bodyPr/>
        <a:lstStyle/>
        <a:p>
          <a:endParaRPr lang="en-CA"/>
        </a:p>
      </dgm:t>
    </dgm:pt>
    <dgm:pt modelId="{D8C24792-975A-4A4E-8727-96504FC47C21}" type="pres">
      <dgm:prSet presAssocID="{B0D175EC-EAEB-4C57-8CF0-9E87D15FA266}" presName="childShp" presStyleLbl="bgAccFollowNode1" presStyleIdx="2" presStyleCnt="7">
        <dgm:presLayoutVars>
          <dgm:bulletEnabled val="1"/>
        </dgm:presLayoutVars>
      </dgm:prSet>
      <dgm:spPr/>
      <dgm:t>
        <a:bodyPr/>
        <a:lstStyle/>
        <a:p>
          <a:endParaRPr lang="en-CA"/>
        </a:p>
      </dgm:t>
    </dgm:pt>
    <dgm:pt modelId="{9A22EA44-3E60-441D-A328-672DC99F20C9}" type="pres">
      <dgm:prSet presAssocID="{245DC469-B2E5-43EF-AF0D-5A95DC446245}" presName="spacing" presStyleCnt="0"/>
      <dgm:spPr/>
    </dgm:pt>
    <dgm:pt modelId="{3FEFAB99-0613-48A0-96DD-892268B5CE50}" type="pres">
      <dgm:prSet presAssocID="{14B8F1BF-DBBC-44E4-BDFB-96395801A3A9}" presName="linNode" presStyleCnt="0"/>
      <dgm:spPr/>
    </dgm:pt>
    <dgm:pt modelId="{3E7F646C-7044-45D9-BB6F-F7B5AF915C8E}" type="pres">
      <dgm:prSet presAssocID="{14B8F1BF-DBBC-44E4-BDFB-96395801A3A9}" presName="parentShp" presStyleLbl="node1" presStyleIdx="3" presStyleCnt="7">
        <dgm:presLayoutVars>
          <dgm:bulletEnabled val="1"/>
        </dgm:presLayoutVars>
      </dgm:prSet>
      <dgm:spPr/>
      <dgm:t>
        <a:bodyPr/>
        <a:lstStyle/>
        <a:p>
          <a:endParaRPr lang="en-CA"/>
        </a:p>
      </dgm:t>
    </dgm:pt>
    <dgm:pt modelId="{34BE1FD4-BD4D-4F93-94D7-41BC32D1B034}" type="pres">
      <dgm:prSet presAssocID="{14B8F1BF-DBBC-44E4-BDFB-96395801A3A9}" presName="childShp" presStyleLbl="bgAccFollowNode1" presStyleIdx="3" presStyleCnt="7">
        <dgm:presLayoutVars>
          <dgm:bulletEnabled val="1"/>
        </dgm:presLayoutVars>
      </dgm:prSet>
      <dgm:spPr/>
      <dgm:t>
        <a:bodyPr/>
        <a:lstStyle/>
        <a:p>
          <a:endParaRPr lang="en-CA"/>
        </a:p>
      </dgm:t>
    </dgm:pt>
    <dgm:pt modelId="{E60131F4-222B-4AB1-ADAA-40BD9A2A8C3D}" type="pres">
      <dgm:prSet presAssocID="{FC6F4C93-8236-4D0A-81B0-640E1B167570}" presName="spacing" presStyleCnt="0"/>
      <dgm:spPr/>
    </dgm:pt>
    <dgm:pt modelId="{35FEFEF1-F38E-44D2-87E6-0B3E7298E1C0}" type="pres">
      <dgm:prSet presAssocID="{3D01660B-B21B-4C95-9403-59E906F21EF5}" presName="linNode" presStyleCnt="0"/>
      <dgm:spPr/>
    </dgm:pt>
    <dgm:pt modelId="{210B1BC0-9E8D-46D9-B555-9352C83B6679}" type="pres">
      <dgm:prSet presAssocID="{3D01660B-B21B-4C95-9403-59E906F21EF5}" presName="parentShp" presStyleLbl="node1" presStyleIdx="4" presStyleCnt="7">
        <dgm:presLayoutVars>
          <dgm:bulletEnabled val="1"/>
        </dgm:presLayoutVars>
      </dgm:prSet>
      <dgm:spPr/>
      <dgm:t>
        <a:bodyPr/>
        <a:lstStyle/>
        <a:p>
          <a:endParaRPr lang="en-CA"/>
        </a:p>
      </dgm:t>
    </dgm:pt>
    <dgm:pt modelId="{97BA3340-ACDA-4DFF-9A70-77BC12C6EA66}" type="pres">
      <dgm:prSet presAssocID="{3D01660B-B21B-4C95-9403-59E906F21EF5}" presName="childShp" presStyleLbl="bgAccFollowNode1" presStyleIdx="4" presStyleCnt="7">
        <dgm:presLayoutVars>
          <dgm:bulletEnabled val="1"/>
        </dgm:presLayoutVars>
      </dgm:prSet>
      <dgm:spPr/>
      <dgm:t>
        <a:bodyPr/>
        <a:lstStyle/>
        <a:p>
          <a:endParaRPr lang="en-CA"/>
        </a:p>
      </dgm:t>
    </dgm:pt>
    <dgm:pt modelId="{555EE0F5-6169-4394-926A-4B016F470C35}" type="pres">
      <dgm:prSet presAssocID="{058FCC60-6258-4518-A6A8-5E36A78BB902}" presName="spacing" presStyleCnt="0"/>
      <dgm:spPr/>
    </dgm:pt>
    <dgm:pt modelId="{25777D43-4824-4854-8E1F-3A167E2D349A}" type="pres">
      <dgm:prSet presAssocID="{2826105A-84A2-4073-AC72-C4D67E35D013}" presName="linNode" presStyleCnt="0"/>
      <dgm:spPr/>
    </dgm:pt>
    <dgm:pt modelId="{1F5FA2BC-B3BB-41CE-B299-D75D97512AC1}" type="pres">
      <dgm:prSet presAssocID="{2826105A-84A2-4073-AC72-C4D67E35D013}" presName="parentShp" presStyleLbl="node1" presStyleIdx="5" presStyleCnt="7">
        <dgm:presLayoutVars>
          <dgm:bulletEnabled val="1"/>
        </dgm:presLayoutVars>
      </dgm:prSet>
      <dgm:spPr/>
      <dgm:t>
        <a:bodyPr/>
        <a:lstStyle/>
        <a:p>
          <a:endParaRPr lang="en-CA"/>
        </a:p>
      </dgm:t>
    </dgm:pt>
    <dgm:pt modelId="{191A0F5D-5174-49BB-B922-076D9B601542}" type="pres">
      <dgm:prSet presAssocID="{2826105A-84A2-4073-AC72-C4D67E35D013}" presName="childShp" presStyleLbl="bgAccFollowNode1" presStyleIdx="5" presStyleCnt="7">
        <dgm:presLayoutVars>
          <dgm:bulletEnabled val="1"/>
        </dgm:presLayoutVars>
      </dgm:prSet>
      <dgm:spPr/>
      <dgm:t>
        <a:bodyPr/>
        <a:lstStyle/>
        <a:p>
          <a:endParaRPr lang="en-CA"/>
        </a:p>
      </dgm:t>
    </dgm:pt>
    <dgm:pt modelId="{CAFAD004-8496-4523-BB37-B7B095757A75}" type="pres">
      <dgm:prSet presAssocID="{CF5FC14A-CB5D-45B3-942D-95D921E59B18}" presName="spacing" presStyleCnt="0"/>
      <dgm:spPr/>
    </dgm:pt>
    <dgm:pt modelId="{3B9B1E81-6D6F-4D5F-8CC3-90D7DC97D0A3}" type="pres">
      <dgm:prSet presAssocID="{886DF20E-E9A2-4A02-8ADD-1DACC31501E6}" presName="linNode" presStyleCnt="0"/>
      <dgm:spPr/>
    </dgm:pt>
    <dgm:pt modelId="{F2A07696-EAAB-4F3B-B04B-B1A55F71E5AD}" type="pres">
      <dgm:prSet presAssocID="{886DF20E-E9A2-4A02-8ADD-1DACC31501E6}" presName="parentShp" presStyleLbl="node1" presStyleIdx="6" presStyleCnt="7">
        <dgm:presLayoutVars>
          <dgm:bulletEnabled val="1"/>
        </dgm:presLayoutVars>
      </dgm:prSet>
      <dgm:spPr/>
      <dgm:t>
        <a:bodyPr/>
        <a:lstStyle/>
        <a:p>
          <a:endParaRPr lang="en-CA"/>
        </a:p>
      </dgm:t>
    </dgm:pt>
    <dgm:pt modelId="{091696C1-DB58-4783-82D7-DC604D7860B1}" type="pres">
      <dgm:prSet presAssocID="{886DF20E-E9A2-4A02-8ADD-1DACC31501E6}" presName="childShp" presStyleLbl="bgAccFollowNode1" presStyleIdx="6" presStyleCnt="7">
        <dgm:presLayoutVars>
          <dgm:bulletEnabled val="1"/>
        </dgm:presLayoutVars>
      </dgm:prSet>
      <dgm:spPr/>
      <dgm:t>
        <a:bodyPr/>
        <a:lstStyle/>
        <a:p>
          <a:endParaRPr lang="en-CA"/>
        </a:p>
      </dgm:t>
    </dgm:pt>
  </dgm:ptLst>
  <dgm:cxnLst>
    <dgm:cxn modelId="{D36F0D94-EE6B-4623-9C4E-5FF53C085C5C}" type="presOf" srcId="{FCAF3C69-CF2C-4100-B15D-E18DCD31ED43}" destId="{191A0F5D-5174-49BB-B922-076D9B601542}" srcOrd="0" destOrd="0" presId="urn:microsoft.com/office/officeart/2005/8/layout/vList6"/>
    <dgm:cxn modelId="{74C499A5-B64D-4A7C-A574-63100ACED971}" type="presOf" srcId="{886DF20E-E9A2-4A02-8ADD-1DACC31501E6}" destId="{F2A07696-EAAB-4F3B-B04B-B1A55F71E5AD}" srcOrd="0" destOrd="0" presId="urn:microsoft.com/office/officeart/2005/8/layout/vList6"/>
    <dgm:cxn modelId="{A30EB64C-9F04-4AD8-906C-2ABB6748F704}" type="presOf" srcId="{454FF8A9-F1F1-4DDF-B88A-EDF2271EC292}" destId="{BF7E735C-0144-44B4-873D-6E9E48B7A770}" srcOrd="0" destOrd="0" presId="urn:microsoft.com/office/officeart/2005/8/layout/vList6"/>
    <dgm:cxn modelId="{3E9AD778-D449-494B-8971-0F36E0430492}" type="presOf" srcId="{B0D175EC-EAEB-4C57-8CF0-9E87D15FA266}" destId="{227F4994-8370-4E18-B376-E8ECC148E98D}" srcOrd="0" destOrd="0" presId="urn:microsoft.com/office/officeart/2005/8/layout/vList6"/>
    <dgm:cxn modelId="{F7D7024A-21DF-46AC-A908-0DF929B35A8E}" srcId="{B845ACB9-74CE-4048-82B1-14CF97752AC6}" destId="{454FF8A9-F1F1-4DDF-B88A-EDF2271EC292}" srcOrd="1" destOrd="0" parTransId="{84102623-0009-4606-B825-E2415057A01E}" sibTransId="{A7FA996C-FCD4-4117-B92A-E4CFA3FEF6E9}"/>
    <dgm:cxn modelId="{70FB0E26-BF10-4F97-B0C1-E184FA438A68}" type="presOf" srcId="{B845ACB9-74CE-4048-82B1-14CF97752AC6}" destId="{0C197188-AEC0-4B5B-AD95-1A2F39A15F59}" srcOrd="0" destOrd="0" presId="urn:microsoft.com/office/officeart/2005/8/layout/vList6"/>
    <dgm:cxn modelId="{80B178AD-F9E4-4367-8737-08FD353F487F}" srcId="{B845ACB9-74CE-4048-82B1-14CF97752AC6}" destId="{F25E5B75-6431-46C9-805D-CF57D25CBD30}" srcOrd="0" destOrd="0" parTransId="{59873CFF-15FE-4BBA-8159-3C377511B9A0}" sibTransId="{A1F1DA1F-F4A1-41FC-9C27-6FC17B55C317}"/>
    <dgm:cxn modelId="{3D550389-6B4B-4544-BD65-CF7CD5DF743C}" srcId="{B845ACB9-74CE-4048-82B1-14CF97752AC6}" destId="{886DF20E-E9A2-4A02-8ADD-1DACC31501E6}" srcOrd="6" destOrd="0" parTransId="{6022094F-9E16-4C8F-BB69-CC68624802C4}" sibTransId="{4F65B8FA-0AB1-4AD0-A0A3-922C5593FA99}"/>
    <dgm:cxn modelId="{DD1FB5C1-7959-463E-8DFB-9C1F3A2A0B5A}" type="presOf" srcId="{2826105A-84A2-4073-AC72-C4D67E35D013}" destId="{1F5FA2BC-B3BB-41CE-B299-D75D97512AC1}" srcOrd="0" destOrd="0" presId="urn:microsoft.com/office/officeart/2005/8/layout/vList6"/>
    <dgm:cxn modelId="{001B089D-D134-437E-8BD0-5EF1BA108B89}" srcId="{F25E5B75-6431-46C9-805D-CF57D25CBD30}" destId="{DEE21D24-5B62-4930-8D40-B54662F486F2}" srcOrd="0" destOrd="0" parTransId="{F9232ABA-9CEC-4125-B332-830F1A6F618A}" sibTransId="{FE1AA4C1-74EA-43CB-82EF-ECD657E09DE1}"/>
    <dgm:cxn modelId="{4D8FBFB9-8660-41D0-AA39-4AE2E8B72B6A}" srcId="{3D01660B-B21B-4C95-9403-59E906F21EF5}" destId="{124231B1-9F9D-4169-93C1-029C52206E90}" srcOrd="0" destOrd="0" parTransId="{89E1A61D-C261-4220-95E6-014CF8393A80}" sibTransId="{DA588E42-4614-442F-8235-53DEF07D7F04}"/>
    <dgm:cxn modelId="{E5C8B1F9-06C1-433B-8668-8E3E10D040AC}" type="presOf" srcId="{3D01660B-B21B-4C95-9403-59E906F21EF5}" destId="{210B1BC0-9E8D-46D9-B555-9352C83B6679}" srcOrd="0" destOrd="0" presId="urn:microsoft.com/office/officeart/2005/8/layout/vList6"/>
    <dgm:cxn modelId="{C5A4A2E8-A7BB-4DC7-9E32-F38034E759FF}" srcId="{B845ACB9-74CE-4048-82B1-14CF97752AC6}" destId="{B0D175EC-EAEB-4C57-8CF0-9E87D15FA266}" srcOrd="2" destOrd="0" parTransId="{5D1096BA-A509-4F98-93F5-5B3D3A550CC0}" sibTransId="{245DC469-B2E5-43EF-AF0D-5A95DC446245}"/>
    <dgm:cxn modelId="{05B72F0A-194E-4799-9080-8A4C66B01906}" srcId="{2826105A-84A2-4073-AC72-C4D67E35D013}" destId="{FCAF3C69-CF2C-4100-B15D-E18DCD31ED43}" srcOrd="0" destOrd="0" parTransId="{DF8DA912-BC7F-428A-88AA-AE55B3C243AF}" sibTransId="{21448F5B-6669-4F31-BB52-EF2F6638861D}"/>
    <dgm:cxn modelId="{08C344F9-9C39-43BD-AE08-60692E9CDD49}" srcId="{886DF20E-E9A2-4A02-8ADD-1DACC31501E6}" destId="{C70259A5-F927-4660-B201-07184C2A8256}" srcOrd="0" destOrd="0" parTransId="{D7AE2607-BD7B-4645-A2D4-E82EF3120E0C}" sibTransId="{1DE7A9D6-5A16-4466-8ECC-370F1927F95B}"/>
    <dgm:cxn modelId="{852AC1E4-58CD-4062-B811-DDF886B5CB2C}" type="presOf" srcId="{F25E5B75-6431-46C9-805D-CF57D25CBD30}" destId="{08B183FC-30B6-4BD0-9DD4-04651577BF19}" srcOrd="0" destOrd="0" presId="urn:microsoft.com/office/officeart/2005/8/layout/vList6"/>
    <dgm:cxn modelId="{07647C24-4079-4A26-962B-FE6DA0849039}" type="presOf" srcId="{B22F308C-6F86-459F-BFAC-80BD43DB8D4F}" destId="{34BE1FD4-BD4D-4F93-94D7-41BC32D1B034}" srcOrd="0" destOrd="0" presId="urn:microsoft.com/office/officeart/2005/8/layout/vList6"/>
    <dgm:cxn modelId="{E2BF088F-CBCD-42A1-957A-CDBF6B401D9D}" srcId="{B845ACB9-74CE-4048-82B1-14CF97752AC6}" destId="{2826105A-84A2-4073-AC72-C4D67E35D013}" srcOrd="5" destOrd="0" parTransId="{43907D78-8912-4360-801B-FB6FACDAB9FE}" sibTransId="{CF5FC14A-CB5D-45B3-942D-95D921E59B18}"/>
    <dgm:cxn modelId="{CDFE6862-CF7D-4EE2-A372-FC6F105CF1E3}" srcId="{B845ACB9-74CE-4048-82B1-14CF97752AC6}" destId="{3D01660B-B21B-4C95-9403-59E906F21EF5}" srcOrd="4" destOrd="0" parTransId="{C83B17B5-4DE1-4CDC-90E1-2A365B81867C}" sibTransId="{058FCC60-6258-4518-A6A8-5E36A78BB902}"/>
    <dgm:cxn modelId="{C188D4C6-ED01-41DE-8C36-26A0CFD428BB}" type="presOf" srcId="{124231B1-9F9D-4169-93C1-029C52206E90}" destId="{97BA3340-ACDA-4DFF-9A70-77BC12C6EA66}" srcOrd="0" destOrd="0" presId="urn:microsoft.com/office/officeart/2005/8/layout/vList6"/>
    <dgm:cxn modelId="{DF8828B1-4878-48C8-9503-D3A310E843C0}" type="presOf" srcId="{DEE21D24-5B62-4930-8D40-B54662F486F2}" destId="{12FD12D6-20FE-407A-9C98-EBE32750D095}" srcOrd="0" destOrd="0" presId="urn:microsoft.com/office/officeart/2005/8/layout/vList6"/>
    <dgm:cxn modelId="{F5B1EE45-2510-4861-8D05-04BF55C73C9C}" srcId="{14B8F1BF-DBBC-44E4-BDFB-96395801A3A9}" destId="{B22F308C-6F86-459F-BFAC-80BD43DB8D4F}" srcOrd="0" destOrd="0" parTransId="{BA580990-081B-4555-880F-702B064CBC84}" sibTransId="{3704908C-78CB-41BE-9C9A-660AD6EF6C6E}"/>
    <dgm:cxn modelId="{A462DC64-3FFB-47BE-91ED-4D62E60EB2C9}" srcId="{454FF8A9-F1F1-4DDF-B88A-EDF2271EC292}" destId="{39407887-B212-494B-8B48-9B5189D4B42B}" srcOrd="0" destOrd="0" parTransId="{23E0DB57-F5EA-4A7D-B3BC-5958FF0ED873}" sibTransId="{B750F263-B1CD-46C7-90D2-55FE970723F8}"/>
    <dgm:cxn modelId="{B19FA029-CD8E-4939-98AF-269423EF5A25}" type="presOf" srcId="{14B8F1BF-DBBC-44E4-BDFB-96395801A3A9}" destId="{3E7F646C-7044-45D9-BB6F-F7B5AF915C8E}" srcOrd="0" destOrd="0" presId="urn:microsoft.com/office/officeart/2005/8/layout/vList6"/>
    <dgm:cxn modelId="{D84F9E5E-0D6B-4A03-A988-BE8D38F10FFF}" srcId="{B0D175EC-EAEB-4C57-8CF0-9E87D15FA266}" destId="{99DE871C-ACEF-4325-97D0-40E7F7AAD742}" srcOrd="0" destOrd="0" parTransId="{DEF9E481-9794-4F1F-A025-37914608A89E}" sibTransId="{41690881-4BB8-4414-BF86-72EB4324C770}"/>
    <dgm:cxn modelId="{679EDC37-4E01-475C-A398-CA01D318BB95}" type="presOf" srcId="{C70259A5-F927-4660-B201-07184C2A8256}" destId="{091696C1-DB58-4783-82D7-DC604D7860B1}" srcOrd="0" destOrd="0" presId="urn:microsoft.com/office/officeart/2005/8/layout/vList6"/>
    <dgm:cxn modelId="{C1164716-9CAF-47A5-9395-59EBD76F63AD}" srcId="{B845ACB9-74CE-4048-82B1-14CF97752AC6}" destId="{14B8F1BF-DBBC-44E4-BDFB-96395801A3A9}" srcOrd="3" destOrd="0" parTransId="{213EBA5C-C44C-46C3-B5C5-903BFB57DD0E}" sibTransId="{FC6F4C93-8236-4D0A-81B0-640E1B167570}"/>
    <dgm:cxn modelId="{FDCDF0A0-72FD-40B2-8804-2111EC3CB91E}" type="presOf" srcId="{99DE871C-ACEF-4325-97D0-40E7F7AAD742}" destId="{D8C24792-975A-4A4E-8727-96504FC47C21}" srcOrd="0" destOrd="0" presId="urn:microsoft.com/office/officeart/2005/8/layout/vList6"/>
    <dgm:cxn modelId="{8AA45302-F37E-457E-8A7F-EC9061A7DE5C}" type="presOf" srcId="{39407887-B212-494B-8B48-9B5189D4B42B}" destId="{2D90ECC0-B805-42D7-B402-FC8FE0D8C1D7}" srcOrd="0" destOrd="0" presId="urn:microsoft.com/office/officeart/2005/8/layout/vList6"/>
    <dgm:cxn modelId="{C1A5606B-FE6D-4B03-BCD3-13D90E5980DA}" type="presParOf" srcId="{0C197188-AEC0-4B5B-AD95-1A2F39A15F59}" destId="{F979C58D-C41E-4331-8C2C-3915A4C04C2C}" srcOrd="0" destOrd="0" presId="urn:microsoft.com/office/officeart/2005/8/layout/vList6"/>
    <dgm:cxn modelId="{5A6116DC-953C-4668-B48C-D0E2B3F2B213}" type="presParOf" srcId="{F979C58D-C41E-4331-8C2C-3915A4C04C2C}" destId="{08B183FC-30B6-4BD0-9DD4-04651577BF19}" srcOrd="0" destOrd="0" presId="urn:microsoft.com/office/officeart/2005/8/layout/vList6"/>
    <dgm:cxn modelId="{34BA7C9F-564B-47EF-A2C2-40F07C14C6A7}" type="presParOf" srcId="{F979C58D-C41E-4331-8C2C-3915A4C04C2C}" destId="{12FD12D6-20FE-407A-9C98-EBE32750D095}" srcOrd="1" destOrd="0" presId="urn:microsoft.com/office/officeart/2005/8/layout/vList6"/>
    <dgm:cxn modelId="{3D24F50D-4D7A-46C1-868A-B518B782C2EE}" type="presParOf" srcId="{0C197188-AEC0-4B5B-AD95-1A2F39A15F59}" destId="{F382B865-E5F7-496A-B510-F64A4A22A164}" srcOrd="1" destOrd="0" presId="urn:microsoft.com/office/officeart/2005/8/layout/vList6"/>
    <dgm:cxn modelId="{C9124231-AFC6-4379-9B01-4656241677FB}" type="presParOf" srcId="{0C197188-AEC0-4B5B-AD95-1A2F39A15F59}" destId="{0CDFDFBB-BDA1-4151-B738-8FB1AB940F06}" srcOrd="2" destOrd="0" presId="urn:microsoft.com/office/officeart/2005/8/layout/vList6"/>
    <dgm:cxn modelId="{333ED2CF-0656-4985-A5CA-D8EDD860CACF}" type="presParOf" srcId="{0CDFDFBB-BDA1-4151-B738-8FB1AB940F06}" destId="{BF7E735C-0144-44B4-873D-6E9E48B7A770}" srcOrd="0" destOrd="0" presId="urn:microsoft.com/office/officeart/2005/8/layout/vList6"/>
    <dgm:cxn modelId="{F990F756-8E79-4A2A-A141-332215651AC5}" type="presParOf" srcId="{0CDFDFBB-BDA1-4151-B738-8FB1AB940F06}" destId="{2D90ECC0-B805-42D7-B402-FC8FE0D8C1D7}" srcOrd="1" destOrd="0" presId="urn:microsoft.com/office/officeart/2005/8/layout/vList6"/>
    <dgm:cxn modelId="{8FF5AB3E-35FE-4C43-8313-70F0F1846132}" type="presParOf" srcId="{0C197188-AEC0-4B5B-AD95-1A2F39A15F59}" destId="{CF3E6569-05BF-4F9E-ADF2-7817198E768C}" srcOrd="3" destOrd="0" presId="urn:microsoft.com/office/officeart/2005/8/layout/vList6"/>
    <dgm:cxn modelId="{24297761-C398-4F99-B4F0-77BB93471DD5}" type="presParOf" srcId="{0C197188-AEC0-4B5B-AD95-1A2F39A15F59}" destId="{70890445-D279-4949-A15C-CCB58041228F}" srcOrd="4" destOrd="0" presId="urn:microsoft.com/office/officeart/2005/8/layout/vList6"/>
    <dgm:cxn modelId="{96A03355-7B9E-4ED9-AAE1-F799995C6C6E}" type="presParOf" srcId="{70890445-D279-4949-A15C-CCB58041228F}" destId="{227F4994-8370-4E18-B376-E8ECC148E98D}" srcOrd="0" destOrd="0" presId="urn:microsoft.com/office/officeart/2005/8/layout/vList6"/>
    <dgm:cxn modelId="{FB2BBA85-CBB2-459B-8A85-7BD2FD2C2898}" type="presParOf" srcId="{70890445-D279-4949-A15C-CCB58041228F}" destId="{D8C24792-975A-4A4E-8727-96504FC47C21}" srcOrd="1" destOrd="0" presId="urn:microsoft.com/office/officeart/2005/8/layout/vList6"/>
    <dgm:cxn modelId="{A2EF4D93-2D7F-478E-9D0D-FA2B5D23B737}" type="presParOf" srcId="{0C197188-AEC0-4B5B-AD95-1A2F39A15F59}" destId="{9A22EA44-3E60-441D-A328-672DC99F20C9}" srcOrd="5" destOrd="0" presId="urn:microsoft.com/office/officeart/2005/8/layout/vList6"/>
    <dgm:cxn modelId="{378D59E1-50CC-4650-BE2F-946E4291F59F}" type="presParOf" srcId="{0C197188-AEC0-4B5B-AD95-1A2F39A15F59}" destId="{3FEFAB99-0613-48A0-96DD-892268B5CE50}" srcOrd="6" destOrd="0" presId="urn:microsoft.com/office/officeart/2005/8/layout/vList6"/>
    <dgm:cxn modelId="{FD4DF717-A0AF-4C3D-B3F6-A977CBEB5295}" type="presParOf" srcId="{3FEFAB99-0613-48A0-96DD-892268B5CE50}" destId="{3E7F646C-7044-45D9-BB6F-F7B5AF915C8E}" srcOrd="0" destOrd="0" presId="urn:microsoft.com/office/officeart/2005/8/layout/vList6"/>
    <dgm:cxn modelId="{E02616D7-FF73-42BD-B752-DA5193B68CE1}" type="presParOf" srcId="{3FEFAB99-0613-48A0-96DD-892268B5CE50}" destId="{34BE1FD4-BD4D-4F93-94D7-41BC32D1B034}" srcOrd="1" destOrd="0" presId="urn:microsoft.com/office/officeart/2005/8/layout/vList6"/>
    <dgm:cxn modelId="{40132839-7428-4548-B3C1-25C862A0E09A}" type="presParOf" srcId="{0C197188-AEC0-4B5B-AD95-1A2F39A15F59}" destId="{E60131F4-222B-4AB1-ADAA-40BD9A2A8C3D}" srcOrd="7" destOrd="0" presId="urn:microsoft.com/office/officeart/2005/8/layout/vList6"/>
    <dgm:cxn modelId="{4452B7E6-BBAD-4F78-91BD-33B838BCE056}" type="presParOf" srcId="{0C197188-AEC0-4B5B-AD95-1A2F39A15F59}" destId="{35FEFEF1-F38E-44D2-87E6-0B3E7298E1C0}" srcOrd="8" destOrd="0" presId="urn:microsoft.com/office/officeart/2005/8/layout/vList6"/>
    <dgm:cxn modelId="{6814AE06-C5A2-453B-BCCE-F71CBCDCF215}" type="presParOf" srcId="{35FEFEF1-F38E-44D2-87E6-0B3E7298E1C0}" destId="{210B1BC0-9E8D-46D9-B555-9352C83B6679}" srcOrd="0" destOrd="0" presId="urn:microsoft.com/office/officeart/2005/8/layout/vList6"/>
    <dgm:cxn modelId="{E305D52E-1923-4360-9806-C3D26C6BBFAF}" type="presParOf" srcId="{35FEFEF1-F38E-44D2-87E6-0B3E7298E1C0}" destId="{97BA3340-ACDA-4DFF-9A70-77BC12C6EA66}" srcOrd="1" destOrd="0" presId="urn:microsoft.com/office/officeart/2005/8/layout/vList6"/>
    <dgm:cxn modelId="{8836BAB7-D191-48E4-A968-B418D468401E}" type="presParOf" srcId="{0C197188-AEC0-4B5B-AD95-1A2F39A15F59}" destId="{555EE0F5-6169-4394-926A-4B016F470C35}" srcOrd="9" destOrd="0" presId="urn:microsoft.com/office/officeart/2005/8/layout/vList6"/>
    <dgm:cxn modelId="{67D8F726-4980-40D9-8ADB-07D350CF240B}" type="presParOf" srcId="{0C197188-AEC0-4B5B-AD95-1A2F39A15F59}" destId="{25777D43-4824-4854-8E1F-3A167E2D349A}" srcOrd="10" destOrd="0" presId="urn:microsoft.com/office/officeart/2005/8/layout/vList6"/>
    <dgm:cxn modelId="{52869C06-AB73-4A34-A42B-84E37C36A17E}" type="presParOf" srcId="{25777D43-4824-4854-8E1F-3A167E2D349A}" destId="{1F5FA2BC-B3BB-41CE-B299-D75D97512AC1}" srcOrd="0" destOrd="0" presId="urn:microsoft.com/office/officeart/2005/8/layout/vList6"/>
    <dgm:cxn modelId="{98F3FB85-699E-4346-9517-B0636F4ED199}" type="presParOf" srcId="{25777D43-4824-4854-8E1F-3A167E2D349A}" destId="{191A0F5D-5174-49BB-B922-076D9B601542}" srcOrd="1" destOrd="0" presId="urn:microsoft.com/office/officeart/2005/8/layout/vList6"/>
    <dgm:cxn modelId="{F64DA2CC-F8CA-4CC3-BB16-EDAF2C744042}" type="presParOf" srcId="{0C197188-AEC0-4B5B-AD95-1A2F39A15F59}" destId="{CAFAD004-8496-4523-BB37-B7B095757A75}" srcOrd="11" destOrd="0" presId="urn:microsoft.com/office/officeart/2005/8/layout/vList6"/>
    <dgm:cxn modelId="{D8D31382-FC91-4724-81AF-243475CC8A7C}" type="presParOf" srcId="{0C197188-AEC0-4B5B-AD95-1A2F39A15F59}" destId="{3B9B1E81-6D6F-4D5F-8CC3-90D7DC97D0A3}" srcOrd="12" destOrd="0" presId="urn:microsoft.com/office/officeart/2005/8/layout/vList6"/>
    <dgm:cxn modelId="{810F3552-B989-4FDD-B976-7B63EC7EB4A5}" type="presParOf" srcId="{3B9B1E81-6D6F-4D5F-8CC3-90D7DC97D0A3}" destId="{F2A07696-EAAB-4F3B-B04B-B1A55F71E5AD}" srcOrd="0" destOrd="0" presId="urn:microsoft.com/office/officeart/2005/8/layout/vList6"/>
    <dgm:cxn modelId="{A5D33D8F-582D-410C-A12A-A61FA2EA0837}" type="presParOf" srcId="{3B9B1E81-6D6F-4D5F-8CC3-90D7DC97D0A3}" destId="{091696C1-DB58-4783-82D7-DC604D7860B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A0CE19-AB50-4453-865A-4DB12E658112}" type="doc">
      <dgm:prSet loTypeId="urn:microsoft.com/office/officeart/2005/8/layout/pyramid1" loCatId="pyramid" qsTypeId="urn:microsoft.com/office/officeart/2005/8/quickstyle/simple1" qsCatId="simple" csTypeId="urn:microsoft.com/office/officeart/2005/8/colors/accent1_2" csCatId="accent1" phldr="1"/>
      <dgm:spPr/>
    </dgm:pt>
    <dgm:pt modelId="{184CDC9A-F7C5-4D52-91A3-C64F2EC1E423}">
      <dgm:prSet phldrT="[Text]"/>
      <dgm:spPr/>
      <dgm:t>
        <a:bodyPr/>
        <a:lstStyle/>
        <a:p>
          <a:r>
            <a:rPr lang="en-CA" dirty="0" smtClean="0"/>
            <a:t>1</a:t>
          </a:r>
          <a:r>
            <a:rPr lang="en-CA" baseline="30000" dirty="0" smtClean="0"/>
            <a:t>st</a:t>
          </a:r>
          <a:r>
            <a:rPr lang="en-CA" dirty="0" smtClean="0"/>
            <a:t> Investor</a:t>
          </a:r>
          <a:endParaRPr lang="en-CA" dirty="0"/>
        </a:p>
      </dgm:t>
    </dgm:pt>
    <dgm:pt modelId="{51DB3C95-4DDD-4D16-A89A-458C6F0D50D1}" type="parTrans" cxnId="{C429C58F-A0C9-41A0-B4F3-FEF38C09C855}">
      <dgm:prSet/>
      <dgm:spPr/>
      <dgm:t>
        <a:bodyPr/>
        <a:lstStyle/>
        <a:p>
          <a:endParaRPr lang="en-CA"/>
        </a:p>
      </dgm:t>
    </dgm:pt>
    <dgm:pt modelId="{E975BAF3-F5AC-4744-8CAF-0B9E186F650C}" type="sibTrans" cxnId="{C429C58F-A0C9-41A0-B4F3-FEF38C09C855}">
      <dgm:prSet/>
      <dgm:spPr/>
      <dgm:t>
        <a:bodyPr/>
        <a:lstStyle/>
        <a:p>
          <a:endParaRPr lang="en-CA"/>
        </a:p>
      </dgm:t>
    </dgm:pt>
    <dgm:pt modelId="{D511D385-7C6D-407C-8DF1-EBCA6B0090C4}">
      <dgm:prSet phldrT="[Text]"/>
      <dgm:spPr/>
      <dgm:t>
        <a:bodyPr/>
        <a:lstStyle/>
        <a:p>
          <a:r>
            <a:rPr lang="en-CA" dirty="0" smtClean="0"/>
            <a:t>2</a:t>
          </a:r>
          <a:r>
            <a:rPr lang="en-CA" baseline="30000" dirty="0" smtClean="0"/>
            <a:t>nd</a:t>
          </a:r>
          <a:r>
            <a:rPr lang="en-CA" dirty="0" smtClean="0"/>
            <a:t>  Investor</a:t>
          </a:r>
          <a:endParaRPr lang="en-CA" dirty="0"/>
        </a:p>
      </dgm:t>
    </dgm:pt>
    <dgm:pt modelId="{9D12387B-14DD-486E-987E-46A04F41D3F7}" type="parTrans" cxnId="{69AB1505-ED8C-4A6E-A547-BAFDD16C09ED}">
      <dgm:prSet/>
      <dgm:spPr/>
      <dgm:t>
        <a:bodyPr/>
        <a:lstStyle/>
        <a:p>
          <a:endParaRPr lang="en-CA"/>
        </a:p>
      </dgm:t>
    </dgm:pt>
    <dgm:pt modelId="{7FC66F9A-F941-439D-A228-41B052157202}" type="sibTrans" cxnId="{69AB1505-ED8C-4A6E-A547-BAFDD16C09ED}">
      <dgm:prSet/>
      <dgm:spPr/>
      <dgm:t>
        <a:bodyPr/>
        <a:lstStyle/>
        <a:p>
          <a:endParaRPr lang="en-CA"/>
        </a:p>
      </dgm:t>
    </dgm:pt>
    <dgm:pt modelId="{D1279D62-D553-4B0E-9B8E-781C0D3CCD52}" type="pres">
      <dgm:prSet presAssocID="{C5A0CE19-AB50-4453-865A-4DB12E658112}" presName="Name0" presStyleCnt="0">
        <dgm:presLayoutVars>
          <dgm:dir/>
          <dgm:animLvl val="lvl"/>
          <dgm:resizeHandles val="exact"/>
        </dgm:presLayoutVars>
      </dgm:prSet>
      <dgm:spPr/>
    </dgm:pt>
    <dgm:pt modelId="{20EF0E84-571D-4B4E-90EF-5068968AD925}" type="pres">
      <dgm:prSet presAssocID="{184CDC9A-F7C5-4D52-91A3-C64F2EC1E423}" presName="Name8" presStyleCnt="0"/>
      <dgm:spPr/>
    </dgm:pt>
    <dgm:pt modelId="{2160D444-F400-4E9F-9164-FECF27EC15FF}" type="pres">
      <dgm:prSet presAssocID="{184CDC9A-F7C5-4D52-91A3-C64F2EC1E423}" presName="level" presStyleLbl="node1" presStyleIdx="0" presStyleCnt="2">
        <dgm:presLayoutVars>
          <dgm:chMax val="1"/>
          <dgm:bulletEnabled val="1"/>
        </dgm:presLayoutVars>
      </dgm:prSet>
      <dgm:spPr/>
      <dgm:t>
        <a:bodyPr/>
        <a:lstStyle/>
        <a:p>
          <a:endParaRPr lang="en-CA"/>
        </a:p>
      </dgm:t>
    </dgm:pt>
    <dgm:pt modelId="{650D38A8-AA92-4D4D-8AB8-0DDC9B5D79F8}" type="pres">
      <dgm:prSet presAssocID="{184CDC9A-F7C5-4D52-91A3-C64F2EC1E423}" presName="levelTx" presStyleLbl="revTx" presStyleIdx="0" presStyleCnt="0">
        <dgm:presLayoutVars>
          <dgm:chMax val="1"/>
          <dgm:bulletEnabled val="1"/>
        </dgm:presLayoutVars>
      </dgm:prSet>
      <dgm:spPr/>
      <dgm:t>
        <a:bodyPr/>
        <a:lstStyle/>
        <a:p>
          <a:endParaRPr lang="en-CA"/>
        </a:p>
      </dgm:t>
    </dgm:pt>
    <dgm:pt modelId="{1AF256F3-1781-46D1-AE0D-11EAA690564E}" type="pres">
      <dgm:prSet presAssocID="{D511D385-7C6D-407C-8DF1-EBCA6B0090C4}" presName="Name8" presStyleCnt="0"/>
      <dgm:spPr/>
    </dgm:pt>
    <dgm:pt modelId="{8EF8E651-1C66-4258-B559-CFFB43509A36}" type="pres">
      <dgm:prSet presAssocID="{D511D385-7C6D-407C-8DF1-EBCA6B0090C4}" presName="level" presStyleLbl="node1" presStyleIdx="1" presStyleCnt="2">
        <dgm:presLayoutVars>
          <dgm:chMax val="1"/>
          <dgm:bulletEnabled val="1"/>
        </dgm:presLayoutVars>
      </dgm:prSet>
      <dgm:spPr/>
      <dgm:t>
        <a:bodyPr/>
        <a:lstStyle/>
        <a:p>
          <a:endParaRPr lang="en-CA"/>
        </a:p>
      </dgm:t>
    </dgm:pt>
    <dgm:pt modelId="{2D7420C2-4153-4E16-8F8D-200A5391DB72}" type="pres">
      <dgm:prSet presAssocID="{D511D385-7C6D-407C-8DF1-EBCA6B0090C4}" presName="levelTx" presStyleLbl="revTx" presStyleIdx="0" presStyleCnt="0">
        <dgm:presLayoutVars>
          <dgm:chMax val="1"/>
          <dgm:bulletEnabled val="1"/>
        </dgm:presLayoutVars>
      </dgm:prSet>
      <dgm:spPr/>
      <dgm:t>
        <a:bodyPr/>
        <a:lstStyle/>
        <a:p>
          <a:endParaRPr lang="en-CA"/>
        </a:p>
      </dgm:t>
    </dgm:pt>
  </dgm:ptLst>
  <dgm:cxnLst>
    <dgm:cxn modelId="{37207603-6C01-4F79-9928-8C05AF45BD47}" type="presOf" srcId="{C5A0CE19-AB50-4453-865A-4DB12E658112}" destId="{D1279D62-D553-4B0E-9B8E-781C0D3CCD52}" srcOrd="0" destOrd="0" presId="urn:microsoft.com/office/officeart/2005/8/layout/pyramid1"/>
    <dgm:cxn modelId="{69AB1505-ED8C-4A6E-A547-BAFDD16C09ED}" srcId="{C5A0CE19-AB50-4453-865A-4DB12E658112}" destId="{D511D385-7C6D-407C-8DF1-EBCA6B0090C4}" srcOrd="1" destOrd="0" parTransId="{9D12387B-14DD-486E-987E-46A04F41D3F7}" sibTransId="{7FC66F9A-F941-439D-A228-41B052157202}"/>
    <dgm:cxn modelId="{C429C58F-A0C9-41A0-B4F3-FEF38C09C855}" srcId="{C5A0CE19-AB50-4453-865A-4DB12E658112}" destId="{184CDC9A-F7C5-4D52-91A3-C64F2EC1E423}" srcOrd="0" destOrd="0" parTransId="{51DB3C95-4DDD-4D16-A89A-458C6F0D50D1}" sibTransId="{E975BAF3-F5AC-4744-8CAF-0B9E186F650C}"/>
    <dgm:cxn modelId="{D6D7A03F-857F-4BF1-BB34-CE1C997958AA}" type="presOf" srcId="{184CDC9A-F7C5-4D52-91A3-C64F2EC1E423}" destId="{2160D444-F400-4E9F-9164-FECF27EC15FF}" srcOrd="0" destOrd="0" presId="urn:microsoft.com/office/officeart/2005/8/layout/pyramid1"/>
    <dgm:cxn modelId="{996F1799-212F-4ED2-83A8-548344728D65}" type="presOf" srcId="{D511D385-7C6D-407C-8DF1-EBCA6B0090C4}" destId="{8EF8E651-1C66-4258-B559-CFFB43509A36}" srcOrd="0" destOrd="0" presId="urn:microsoft.com/office/officeart/2005/8/layout/pyramid1"/>
    <dgm:cxn modelId="{79443002-3C1C-471B-AAAA-5AE5245A1279}" type="presOf" srcId="{184CDC9A-F7C5-4D52-91A3-C64F2EC1E423}" destId="{650D38A8-AA92-4D4D-8AB8-0DDC9B5D79F8}" srcOrd="1" destOrd="0" presId="urn:microsoft.com/office/officeart/2005/8/layout/pyramid1"/>
    <dgm:cxn modelId="{6A4E912C-D778-4F33-BAC3-EE447BC18DF8}" type="presOf" srcId="{D511D385-7C6D-407C-8DF1-EBCA6B0090C4}" destId="{2D7420C2-4153-4E16-8F8D-200A5391DB72}" srcOrd="1" destOrd="0" presId="urn:microsoft.com/office/officeart/2005/8/layout/pyramid1"/>
    <dgm:cxn modelId="{47183D1D-913D-40EB-9926-1DA41877FC1B}" type="presParOf" srcId="{D1279D62-D553-4B0E-9B8E-781C0D3CCD52}" destId="{20EF0E84-571D-4B4E-90EF-5068968AD925}" srcOrd="0" destOrd="0" presId="urn:microsoft.com/office/officeart/2005/8/layout/pyramid1"/>
    <dgm:cxn modelId="{41E0C79F-75C5-4112-8272-B141427A6EE4}" type="presParOf" srcId="{20EF0E84-571D-4B4E-90EF-5068968AD925}" destId="{2160D444-F400-4E9F-9164-FECF27EC15FF}" srcOrd="0" destOrd="0" presId="urn:microsoft.com/office/officeart/2005/8/layout/pyramid1"/>
    <dgm:cxn modelId="{814F67B4-3C0C-487F-9ECC-056D6F2919FD}" type="presParOf" srcId="{20EF0E84-571D-4B4E-90EF-5068968AD925}" destId="{650D38A8-AA92-4D4D-8AB8-0DDC9B5D79F8}" srcOrd="1" destOrd="0" presId="urn:microsoft.com/office/officeart/2005/8/layout/pyramid1"/>
    <dgm:cxn modelId="{C23CA2CD-4D29-4D87-BB82-3DC329AB26A3}" type="presParOf" srcId="{D1279D62-D553-4B0E-9B8E-781C0D3CCD52}" destId="{1AF256F3-1781-46D1-AE0D-11EAA690564E}" srcOrd="1" destOrd="0" presId="urn:microsoft.com/office/officeart/2005/8/layout/pyramid1"/>
    <dgm:cxn modelId="{3D52F573-4523-4003-BF97-B479ADD958C2}" type="presParOf" srcId="{1AF256F3-1781-46D1-AE0D-11EAA690564E}" destId="{8EF8E651-1C66-4258-B559-CFFB43509A36}" srcOrd="0" destOrd="0" presId="urn:microsoft.com/office/officeart/2005/8/layout/pyramid1"/>
    <dgm:cxn modelId="{64C9950A-DE33-4E9B-8AB2-B43B958D8BCD}" type="presParOf" srcId="{1AF256F3-1781-46D1-AE0D-11EAA690564E}" destId="{2D7420C2-4153-4E16-8F8D-200A5391DB7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B6A7E-BF7C-4033-B7B4-994069F0C6B4}">
      <dsp:nvSpPr>
        <dsp:cNvPr id="0" name=""/>
        <dsp:cNvSpPr/>
      </dsp:nvSpPr>
      <dsp:spPr>
        <a:xfrm>
          <a:off x="0" y="0"/>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1AC00-C422-467F-9870-F7FCA1AAD60D}">
      <dsp:nvSpPr>
        <dsp:cNvPr id="0" name=""/>
        <dsp:cNvSpPr/>
      </dsp:nvSpPr>
      <dsp:spPr>
        <a:xfrm>
          <a:off x="0" y="0"/>
          <a:ext cx="6096000" cy="120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r>
            <a:rPr lang="en-CA" sz="5500" kern="1200" dirty="0" smtClean="0"/>
            <a:t>Payment Terms</a:t>
          </a:r>
          <a:endParaRPr lang="en-CA" sz="5500" kern="1200" dirty="0"/>
        </a:p>
      </dsp:txBody>
      <dsp:txXfrm>
        <a:off x="0" y="0"/>
        <a:ext cx="6096000" cy="1204520"/>
      </dsp:txXfrm>
    </dsp:sp>
    <dsp:sp modelId="{B802E2D2-F8F5-4AEA-A9A0-E08F960692A4}">
      <dsp:nvSpPr>
        <dsp:cNvPr id="0" name=""/>
        <dsp:cNvSpPr/>
      </dsp:nvSpPr>
      <dsp:spPr>
        <a:xfrm>
          <a:off x="0" y="1204520"/>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46D33-D785-4C2E-BDC3-FCC89266DCE6}">
      <dsp:nvSpPr>
        <dsp:cNvPr id="0" name=""/>
        <dsp:cNvSpPr/>
      </dsp:nvSpPr>
      <dsp:spPr>
        <a:xfrm>
          <a:off x="0" y="1204520"/>
          <a:ext cx="6096000" cy="120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r>
            <a:rPr lang="en-CA" sz="5500" kern="1200" dirty="0" smtClean="0"/>
            <a:t>Collateral</a:t>
          </a:r>
          <a:endParaRPr lang="en-CA" sz="5500" kern="1200" dirty="0"/>
        </a:p>
      </dsp:txBody>
      <dsp:txXfrm>
        <a:off x="0" y="1204520"/>
        <a:ext cx="6096000" cy="1204520"/>
      </dsp:txXfrm>
    </dsp:sp>
    <dsp:sp modelId="{912AD95E-19DF-423C-B914-51298DEF9A48}">
      <dsp:nvSpPr>
        <dsp:cNvPr id="0" name=""/>
        <dsp:cNvSpPr/>
      </dsp:nvSpPr>
      <dsp:spPr>
        <a:xfrm>
          <a:off x="0" y="2409041"/>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89A06-2E23-4B7E-B512-A1CFFC593E45}">
      <dsp:nvSpPr>
        <dsp:cNvPr id="0" name=""/>
        <dsp:cNvSpPr/>
      </dsp:nvSpPr>
      <dsp:spPr>
        <a:xfrm>
          <a:off x="0" y="2409041"/>
          <a:ext cx="6096000" cy="120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r>
            <a:rPr lang="en-CA" sz="5500" kern="1200" dirty="0" smtClean="0"/>
            <a:t>Control </a:t>
          </a:r>
          <a:endParaRPr lang="en-CA" sz="5500" kern="1200" dirty="0"/>
        </a:p>
      </dsp:txBody>
      <dsp:txXfrm>
        <a:off x="0" y="2409041"/>
        <a:ext cx="6096000" cy="1204520"/>
      </dsp:txXfrm>
    </dsp:sp>
    <dsp:sp modelId="{27CAFA28-2C65-4EB3-8CCD-5AC79F0451B1}">
      <dsp:nvSpPr>
        <dsp:cNvPr id="0" name=""/>
        <dsp:cNvSpPr/>
      </dsp:nvSpPr>
      <dsp:spPr>
        <a:xfrm>
          <a:off x="0" y="3613561"/>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93C86-BA66-478C-8188-6DE48EC737FE}">
      <dsp:nvSpPr>
        <dsp:cNvPr id="0" name=""/>
        <dsp:cNvSpPr/>
      </dsp:nvSpPr>
      <dsp:spPr>
        <a:xfrm>
          <a:off x="0" y="3613561"/>
          <a:ext cx="6096000" cy="120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r>
            <a:rPr lang="en-CA" sz="5500" kern="1200" dirty="0" smtClean="0"/>
            <a:t>Assistance</a:t>
          </a:r>
          <a:endParaRPr lang="en-CA" sz="5500" kern="1200" dirty="0"/>
        </a:p>
      </dsp:txBody>
      <dsp:txXfrm>
        <a:off x="0" y="3613561"/>
        <a:ext cx="6096000" cy="1204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ED5BC-C848-4248-A833-934A836134FE}">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CA" sz="2500" kern="1200" dirty="0" smtClean="0"/>
            <a:t>Family / Friends</a:t>
          </a:r>
          <a:endParaRPr lang="en-CA" sz="2500" kern="1200" dirty="0"/>
        </a:p>
      </dsp:txBody>
      <dsp:txXfrm rot="5400000">
        <a:off x="0" y="0"/>
        <a:ext cx="3048000" cy="1524000"/>
      </dsp:txXfrm>
    </dsp:sp>
    <dsp:sp modelId="{681490AC-EEC6-4EDA-8F65-E1942FA48DDC}">
      <dsp:nvSpPr>
        <dsp:cNvPr id="0" name=""/>
        <dsp:cNvSpPr/>
      </dsp:nvSpPr>
      <dsp:spPr>
        <a:xfrm>
          <a:off x="3048000" y="0"/>
          <a:ext cx="3048000" cy="2032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CA" sz="2500" kern="1200" dirty="0" smtClean="0"/>
            <a:t>Suppliers / Customers</a:t>
          </a:r>
          <a:endParaRPr lang="en-CA" sz="2500" kern="1200" dirty="0"/>
        </a:p>
      </dsp:txBody>
      <dsp:txXfrm>
        <a:off x="3048000" y="0"/>
        <a:ext cx="3048000" cy="1524000"/>
      </dsp:txXfrm>
    </dsp:sp>
    <dsp:sp modelId="{6E76C834-D158-4CED-AD94-7A6CF7435077}">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CA" sz="2500" kern="1200" dirty="0" smtClean="0"/>
            <a:t>Partners / Employees</a:t>
          </a:r>
          <a:endParaRPr lang="en-CA" sz="2500" kern="1200" dirty="0"/>
        </a:p>
      </dsp:txBody>
      <dsp:txXfrm rot="10800000">
        <a:off x="0" y="2539999"/>
        <a:ext cx="3048000" cy="1524000"/>
      </dsp:txXfrm>
    </dsp:sp>
    <dsp:sp modelId="{1A996426-CF75-4955-B27B-F4640C7C96ED}">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CA" sz="2500" kern="1200" dirty="0" smtClean="0"/>
            <a:t>Private Investors, Banks</a:t>
          </a:r>
          <a:endParaRPr lang="en-CA" sz="2500" kern="1200" dirty="0"/>
        </a:p>
      </dsp:txBody>
      <dsp:txXfrm rot="-5400000">
        <a:off x="3048000" y="2539999"/>
        <a:ext cx="3048000" cy="1524000"/>
      </dsp:txXfrm>
    </dsp:sp>
    <dsp:sp modelId="{BA08E3E4-1061-4FFA-B1BB-7777DAC24B50}">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CA" sz="2500" kern="1200" dirty="0" smtClean="0"/>
            <a:t>Investor Types</a:t>
          </a:r>
          <a:endParaRPr lang="en-CA" sz="2500" kern="1200" dirty="0"/>
        </a:p>
      </dsp:txBody>
      <dsp:txXfrm>
        <a:off x="2183197" y="1573596"/>
        <a:ext cx="1729606" cy="91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D12D6-20FE-407A-9C98-EBE32750D095}">
      <dsp:nvSpPr>
        <dsp:cNvPr id="0" name=""/>
        <dsp:cNvSpPr/>
      </dsp:nvSpPr>
      <dsp:spPr>
        <a:xfrm>
          <a:off x="2438399" y="3571"/>
          <a:ext cx="3657600" cy="53379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CA" sz="1500" kern="1200" dirty="0" smtClean="0"/>
            <a:t>Family &amp; Friends</a:t>
          </a:r>
          <a:endParaRPr lang="en-CA" sz="1500" kern="1200" dirty="0"/>
        </a:p>
      </dsp:txBody>
      <dsp:txXfrm>
        <a:off x="2438399" y="70296"/>
        <a:ext cx="3457427" cy="400347"/>
      </dsp:txXfrm>
    </dsp:sp>
    <dsp:sp modelId="{08B183FC-30B6-4BD0-9DD4-04651577BF19}">
      <dsp:nvSpPr>
        <dsp:cNvPr id="0" name=""/>
        <dsp:cNvSpPr/>
      </dsp:nvSpPr>
      <dsp:spPr>
        <a:xfrm>
          <a:off x="0" y="3571"/>
          <a:ext cx="2438400" cy="53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CA" sz="1500" kern="1200" dirty="0" smtClean="0"/>
            <a:t>Forgivable Loan</a:t>
          </a:r>
          <a:endParaRPr lang="en-CA" sz="1500" kern="1200" dirty="0"/>
        </a:p>
      </dsp:txBody>
      <dsp:txXfrm>
        <a:off x="26058" y="29629"/>
        <a:ext cx="2386284" cy="481680"/>
      </dsp:txXfrm>
    </dsp:sp>
    <dsp:sp modelId="{2D90ECC0-B805-42D7-B402-FC8FE0D8C1D7}">
      <dsp:nvSpPr>
        <dsp:cNvPr id="0" name=""/>
        <dsp:cNvSpPr/>
      </dsp:nvSpPr>
      <dsp:spPr>
        <a:xfrm>
          <a:off x="2438399" y="590748"/>
          <a:ext cx="3657600" cy="53379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CA" sz="1500" kern="1200" dirty="0" smtClean="0"/>
            <a:t>Family /Friends /Customers /Suppliers</a:t>
          </a:r>
          <a:endParaRPr lang="en-CA" sz="1500" kern="1200" dirty="0"/>
        </a:p>
      </dsp:txBody>
      <dsp:txXfrm>
        <a:off x="2438399" y="657473"/>
        <a:ext cx="3457427" cy="400347"/>
      </dsp:txXfrm>
    </dsp:sp>
    <dsp:sp modelId="{BF7E735C-0144-44B4-873D-6E9E48B7A770}">
      <dsp:nvSpPr>
        <dsp:cNvPr id="0" name=""/>
        <dsp:cNvSpPr/>
      </dsp:nvSpPr>
      <dsp:spPr>
        <a:xfrm>
          <a:off x="0" y="590748"/>
          <a:ext cx="2438400" cy="53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CA" sz="1500" kern="1200" dirty="0" smtClean="0"/>
            <a:t>Low Interest Loan</a:t>
          </a:r>
          <a:endParaRPr lang="en-CA" sz="1500" kern="1200" dirty="0"/>
        </a:p>
      </dsp:txBody>
      <dsp:txXfrm>
        <a:off x="26058" y="616806"/>
        <a:ext cx="2386284" cy="481680"/>
      </dsp:txXfrm>
    </dsp:sp>
    <dsp:sp modelId="{D8C24792-975A-4A4E-8727-96504FC47C21}">
      <dsp:nvSpPr>
        <dsp:cNvPr id="0" name=""/>
        <dsp:cNvSpPr/>
      </dsp:nvSpPr>
      <dsp:spPr>
        <a:xfrm>
          <a:off x="2438399" y="1177925"/>
          <a:ext cx="3657600" cy="53379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CA" sz="1500" kern="1200" dirty="0" smtClean="0"/>
            <a:t>Partners / Employees</a:t>
          </a:r>
          <a:endParaRPr lang="en-CA" sz="1500" kern="1200" dirty="0"/>
        </a:p>
      </dsp:txBody>
      <dsp:txXfrm>
        <a:off x="2438399" y="1244650"/>
        <a:ext cx="3457427" cy="400347"/>
      </dsp:txXfrm>
    </dsp:sp>
    <dsp:sp modelId="{227F4994-8370-4E18-B376-E8ECC148E98D}">
      <dsp:nvSpPr>
        <dsp:cNvPr id="0" name=""/>
        <dsp:cNvSpPr/>
      </dsp:nvSpPr>
      <dsp:spPr>
        <a:xfrm>
          <a:off x="0" y="1177925"/>
          <a:ext cx="2438400" cy="53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CA" sz="1500" kern="1200" dirty="0" smtClean="0"/>
            <a:t>New Partnership Agreement</a:t>
          </a:r>
          <a:endParaRPr lang="en-CA" sz="1500" kern="1200" dirty="0"/>
        </a:p>
      </dsp:txBody>
      <dsp:txXfrm>
        <a:off x="26058" y="1203983"/>
        <a:ext cx="2386284" cy="481680"/>
      </dsp:txXfrm>
    </dsp:sp>
    <dsp:sp modelId="{34BE1FD4-BD4D-4F93-94D7-41BC32D1B034}">
      <dsp:nvSpPr>
        <dsp:cNvPr id="0" name=""/>
        <dsp:cNvSpPr/>
      </dsp:nvSpPr>
      <dsp:spPr>
        <a:xfrm>
          <a:off x="2438400" y="1765101"/>
          <a:ext cx="3657600" cy="53379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CA" sz="1500" kern="1200" dirty="0" smtClean="0"/>
            <a:t>Employees / Suppliers / Private Investors</a:t>
          </a:r>
          <a:endParaRPr lang="en-CA" sz="1500" kern="1200" dirty="0"/>
        </a:p>
      </dsp:txBody>
      <dsp:txXfrm>
        <a:off x="2438400" y="1831826"/>
        <a:ext cx="3457427" cy="400347"/>
      </dsp:txXfrm>
    </dsp:sp>
    <dsp:sp modelId="{3E7F646C-7044-45D9-BB6F-F7B5AF915C8E}">
      <dsp:nvSpPr>
        <dsp:cNvPr id="0" name=""/>
        <dsp:cNvSpPr/>
      </dsp:nvSpPr>
      <dsp:spPr>
        <a:xfrm>
          <a:off x="0" y="1765101"/>
          <a:ext cx="2438400" cy="53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CA" sz="1500" kern="1200" dirty="0" smtClean="0"/>
            <a:t>Profit Share</a:t>
          </a:r>
          <a:endParaRPr lang="en-CA" sz="1500" kern="1200" dirty="0"/>
        </a:p>
      </dsp:txBody>
      <dsp:txXfrm>
        <a:off x="26058" y="1791159"/>
        <a:ext cx="2386284" cy="481680"/>
      </dsp:txXfrm>
    </dsp:sp>
    <dsp:sp modelId="{97BA3340-ACDA-4DFF-9A70-77BC12C6EA66}">
      <dsp:nvSpPr>
        <dsp:cNvPr id="0" name=""/>
        <dsp:cNvSpPr/>
      </dsp:nvSpPr>
      <dsp:spPr>
        <a:xfrm>
          <a:off x="2438400" y="2352278"/>
          <a:ext cx="3657600" cy="53379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CA" sz="1500" kern="1200" dirty="0" smtClean="0"/>
            <a:t>Customers</a:t>
          </a:r>
          <a:endParaRPr lang="en-CA" sz="1500" kern="1200" dirty="0"/>
        </a:p>
      </dsp:txBody>
      <dsp:txXfrm>
        <a:off x="2438400" y="2419003"/>
        <a:ext cx="3457427" cy="400347"/>
      </dsp:txXfrm>
    </dsp:sp>
    <dsp:sp modelId="{210B1BC0-9E8D-46D9-B555-9352C83B6679}">
      <dsp:nvSpPr>
        <dsp:cNvPr id="0" name=""/>
        <dsp:cNvSpPr/>
      </dsp:nvSpPr>
      <dsp:spPr>
        <a:xfrm>
          <a:off x="0" y="2352278"/>
          <a:ext cx="2438400" cy="53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CA" sz="1500" kern="1200" dirty="0" smtClean="0"/>
            <a:t>Sales Discount </a:t>
          </a:r>
          <a:endParaRPr lang="en-CA" sz="1500" kern="1200" dirty="0"/>
        </a:p>
      </dsp:txBody>
      <dsp:txXfrm>
        <a:off x="26058" y="2378336"/>
        <a:ext cx="2386284" cy="481680"/>
      </dsp:txXfrm>
    </dsp:sp>
    <dsp:sp modelId="{191A0F5D-5174-49BB-B922-076D9B601542}">
      <dsp:nvSpPr>
        <dsp:cNvPr id="0" name=""/>
        <dsp:cNvSpPr/>
      </dsp:nvSpPr>
      <dsp:spPr>
        <a:xfrm>
          <a:off x="2438400" y="2939454"/>
          <a:ext cx="3657600" cy="53379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CA" sz="1500" kern="1200" dirty="0" smtClean="0"/>
            <a:t>Bank</a:t>
          </a:r>
          <a:endParaRPr lang="en-CA" sz="1500" kern="1200" dirty="0"/>
        </a:p>
      </dsp:txBody>
      <dsp:txXfrm>
        <a:off x="2438400" y="3006179"/>
        <a:ext cx="3457427" cy="400347"/>
      </dsp:txXfrm>
    </dsp:sp>
    <dsp:sp modelId="{1F5FA2BC-B3BB-41CE-B299-D75D97512AC1}">
      <dsp:nvSpPr>
        <dsp:cNvPr id="0" name=""/>
        <dsp:cNvSpPr/>
      </dsp:nvSpPr>
      <dsp:spPr>
        <a:xfrm>
          <a:off x="0" y="2939454"/>
          <a:ext cx="2438400" cy="53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CA" sz="1500" kern="1200" dirty="0" smtClean="0"/>
            <a:t>Interest </a:t>
          </a:r>
          <a:endParaRPr lang="en-CA" sz="1500" kern="1200" dirty="0"/>
        </a:p>
      </dsp:txBody>
      <dsp:txXfrm>
        <a:off x="26058" y="2965512"/>
        <a:ext cx="2386284" cy="481680"/>
      </dsp:txXfrm>
    </dsp:sp>
    <dsp:sp modelId="{091696C1-DB58-4783-82D7-DC604D7860B1}">
      <dsp:nvSpPr>
        <dsp:cNvPr id="0" name=""/>
        <dsp:cNvSpPr/>
      </dsp:nvSpPr>
      <dsp:spPr>
        <a:xfrm>
          <a:off x="2438400" y="3526631"/>
          <a:ext cx="3657600" cy="53379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CA" sz="1500" kern="1200" dirty="0" smtClean="0"/>
            <a:t>Private Investors / Suppliers / Employees</a:t>
          </a:r>
          <a:endParaRPr lang="en-CA" sz="1500" kern="1200" dirty="0"/>
        </a:p>
      </dsp:txBody>
      <dsp:txXfrm>
        <a:off x="2438400" y="3593356"/>
        <a:ext cx="3457427" cy="400347"/>
      </dsp:txXfrm>
    </dsp:sp>
    <dsp:sp modelId="{F2A07696-EAAB-4F3B-B04B-B1A55F71E5AD}">
      <dsp:nvSpPr>
        <dsp:cNvPr id="0" name=""/>
        <dsp:cNvSpPr/>
      </dsp:nvSpPr>
      <dsp:spPr>
        <a:xfrm>
          <a:off x="0" y="3526631"/>
          <a:ext cx="2438400" cy="533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CA" sz="1500" kern="1200" dirty="0" smtClean="0"/>
            <a:t>Ownership</a:t>
          </a:r>
          <a:endParaRPr lang="en-CA" sz="1500" kern="1200" dirty="0"/>
        </a:p>
      </dsp:txBody>
      <dsp:txXfrm>
        <a:off x="26058" y="3552689"/>
        <a:ext cx="2386284" cy="481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0D444-F400-4E9F-9164-FECF27EC15FF}">
      <dsp:nvSpPr>
        <dsp:cNvPr id="0" name=""/>
        <dsp:cNvSpPr/>
      </dsp:nvSpPr>
      <dsp:spPr>
        <a:xfrm>
          <a:off x="1524000" y="0"/>
          <a:ext cx="3048000" cy="1674810"/>
        </a:xfrm>
        <a:prstGeom prst="trapezoid">
          <a:avLst>
            <a:gd name="adj" fmla="val 9099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en-CA" sz="5500" kern="1200" dirty="0" smtClean="0"/>
            <a:t>1</a:t>
          </a:r>
          <a:r>
            <a:rPr lang="en-CA" sz="5500" kern="1200" baseline="30000" dirty="0" smtClean="0"/>
            <a:t>st</a:t>
          </a:r>
          <a:r>
            <a:rPr lang="en-CA" sz="5500" kern="1200" dirty="0" smtClean="0"/>
            <a:t> Investor</a:t>
          </a:r>
          <a:endParaRPr lang="en-CA" sz="5500" kern="1200" dirty="0"/>
        </a:p>
      </dsp:txBody>
      <dsp:txXfrm>
        <a:off x="1524000" y="0"/>
        <a:ext cx="3048000" cy="1674810"/>
      </dsp:txXfrm>
    </dsp:sp>
    <dsp:sp modelId="{8EF8E651-1C66-4258-B559-CFFB43509A36}">
      <dsp:nvSpPr>
        <dsp:cNvPr id="0" name=""/>
        <dsp:cNvSpPr/>
      </dsp:nvSpPr>
      <dsp:spPr>
        <a:xfrm>
          <a:off x="0" y="1674809"/>
          <a:ext cx="6096000" cy="1674810"/>
        </a:xfrm>
        <a:prstGeom prst="trapezoid">
          <a:avLst>
            <a:gd name="adj" fmla="val 9099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en-CA" sz="5500" kern="1200" dirty="0" smtClean="0"/>
            <a:t>2</a:t>
          </a:r>
          <a:r>
            <a:rPr lang="en-CA" sz="5500" kern="1200" baseline="30000" dirty="0" smtClean="0"/>
            <a:t>nd</a:t>
          </a:r>
          <a:r>
            <a:rPr lang="en-CA" sz="5500" kern="1200" dirty="0" smtClean="0"/>
            <a:t>  Investor</a:t>
          </a:r>
          <a:endParaRPr lang="en-CA" sz="5500" kern="1200" dirty="0"/>
        </a:p>
      </dsp:txBody>
      <dsp:txXfrm>
        <a:off x="1066799" y="1674809"/>
        <a:ext cx="3962400" cy="16748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F74AB-2B6D-4D46-BD13-0AFD0F1C5A9B}" type="datetimeFigureOut">
              <a:rPr lang="en-CA" smtClean="0"/>
              <a:t>2018-09-18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F463E-09CE-4759-931A-E709CB4DB642}" type="slidenum">
              <a:rPr lang="en-CA" smtClean="0"/>
              <a:t>‹#›</a:t>
            </a:fld>
            <a:endParaRPr lang="en-CA"/>
          </a:p>
        </p:txBody>
      </p:sp>
    </p:spTree>
    <p:extLst>
      <p:ext uri="{BB962C8B-B14F-4D97-AF65-F5344CB8AC3E}">
        <p14:creationId xmlns:p14="http://schemas.microsoft.com/office/powerpoint/2010/main" val="81978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7F463E-09CE-4759-931A-E709CB4DB642}" type="slidenum">
              <a:rPr lang="en-CA" smtClean="0"/>
              <a:t>1</a:t>
            </a:fld>
            <a:endParaRPr lang="en-CA"/>
          </a:p>
        </p:txBody>
      </p:sp>
    </p:spTree>
    <p:extLst>
      <p:ext uri="{BB962C8B-B14F-4D97-AF65-F5344CB8AC3E}">
        <p14:creationId xmlns:p14="http://schemas.microsoft.com/office/powerpoint/2010/main" val="297382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BE100A-AF8C-4F99-B519-FBDB9C9B5907}"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843892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CD0343-B5D4-45EC-9F50-078FFCE13E00}"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175780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D4591749-89E8-4842-83C6-6A9B66B08EAD}" type="datetime1">
              <a:rPr lang="en-US" smtClean="0"/>
              <a:t>9/18/2018</a:t>
            </a:fld>
            <a:endParaRPr lang="en-CA"/>
          </a:p>
        </p:txBody>
      </p:sp>
      <p:sp>
        <p:nvSpPr>
          <p:cNvPr id="5" name="Footer Placeholder 4"/>
          <p:cNvSpPr>
            <a:spLocks noGrp="1"/>
          </p:cNvSpPr>
          <p:nvPr>
            <p:ph type="ftr" sz="quarter" idx="11"/>
          </p:nvPr>
        </p:nvSpPr>
        <p:spPr>
          <a:xfrm>
            <a:off x="2832102" y="6422855"/>
            <a:ext cx="3209752" cy="365125"/>
          </a:xfrm>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a:xfrm>
            <a:off x="6054787" y="6422855"/>
            <a:ext cx="659819" cy="365125"/>
          </a:xfrm>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788846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2E10A586-494F-4501-A4EA-740CC7DCBF3A}"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
        <p:nvSpPr>
          <p:cNvPr id="9" name="Title 1"/>
          <p:cNvSpPr>
            <a:spLocks noGrp="1"/>
          </p:cNvSpPr>
          <p:nvPr>
            <p:ph type="title"/>
          </p:nvPr>
        </p:nvSpPr>
        <p:spPr>
          <a:xfrm>
            <a:off x="457200" y="928670"/>
            <a:ext cx="8229600" cy="1143000"/>
          </a:xfrm>
        </p:spPr>
        <p:txBody>
          <a:bodyPr/>
          <a:lstStyle/>
          <a:p>
            <a:r>
              <a:rPr lang="en-US" dirty="0" smtClean="0"/>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58C91C-09AF-411C-82E0-DB2A4F9757BD}"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98201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32CBAC93-9575-4CCC-A254-9535C0CCE895}" type="datetime1">
              <a:rPr lang="en-US" smtClean="0"/>
              <a:t>9/18/2018</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3296118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C0B5D7-AA88-4896-B39A-F38F47DB3CE9}"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85843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17B47E-04B1-4FC9-86D0-B9F4F4830107}" type="datetime1">
              <a:rPr lang="en-US" smtClean="0"/>
              <a:t>9/18/2018</a:t>
            </a:fld>
            <a:endParaRPr lang="en-CA"/>
          </a:p>
        </p:txBody>
      </p:sp>
      <p:sp>
        <p:nvSpPr>
          <p:cNvPr id="8" name="Footer Placeholder 7"/>
          <p:cNvSpPr>
            <a:spLocks noGrp="1"/>
          </p:cNvSpPr>
          <p:nvPr>
            <p:ph type="ftr" sz="quarter" idx="11"/>
          </p:nvPr>
        </p:nvSpPr>
        <p:spPr/>
        <p:txBody>
          <a:bodyPr/>
          <a:lstStyle/>
          <a:p>
            <a:r>
              <a:rPr lang="en-CA" smtClean="0"/>
              <a:t>www.SmallBusinessSolver.com © 2018</a:t>
            </a:r>
            <a:endParaRPr lang="en-CA"/>
          </a:p>
        </p:txBody>
      </p:sp>
      <p:sp>
        <p:nvSpPr>
          <p:cNvPr id="9" name="Slide Number Placeholder 8"/>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185164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29D11C-DEA5-4057-8D82-BB66D6D2D5EA}" type="datetime1">
              <a:rPr lang="en-US" smtClean="0"/>
              <a:t>9/18/2018</a:t>
            </a:fld>
            <a:endParaRPr lang="en-CA"/>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
        <p:nvSpPr>
          <p:cNvPr id="5" name="Slide Number Placeholder 4"/>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981914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942F9-3FBF-4C60-BC90-3373169FCB87}" type="datetime1">
              <a:rPr lang="en-US" smtClean="0"/>
              <a:t>9/18/2018</a:t>
            </a:fld>
            <a:endParaRPr lang="en-CA"/>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
        <p:nvSpPr>
          <p:cNvPr id="4" name="Slide Number Placeholder 3"/>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2806316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4DDC2-45C0-4ADD-9EC8-C27C803D1D99}"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97516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3BEE8-B426-4816-92C4-74F247071B3B}"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73851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87FF1C26-964C-4DC7-BA2D-ECD81B80B7D1}" type="datetime1">
              <a:rPr lang="en-US" smtClean="0"/>
              <a:t>9/18/2018</a:t>
            </a:fld>
            <a:endParaRPr lang="en-CA"/>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CA" smtClean="0"/>
              <a:t>www.SmallBusinessSolver.com © 2018</a:t>
            </a:r>
            <a:endParaRPr lang="en-CA"/>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2295758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28" y="-506906"/>
            <a:ext cx="9577064" cy="7802890"/>
          </a:xfrm>
          <a:prstGeom prst="rect">
            <a:avLst/>
          </a:prstGeom>
        </p:spPr>
      </p:pic>
      <p:sp>
        <p:nvSpPr>
          <p:cNvPr id="2" name="Title 1"/>
          <p:cNvSpPr>
            <a:spLocks noGrp="1"/>
          </p:cNvSpPr>
          <p:nvPr>
            <p:ph type="ctrTitle"/>
          </p:nvPr>
        </p:nvSpPr>
        <p:spPr>
          <a:xfrm>
            <a:off x="125760" y="-19846"/>
            <a:ext cx="8892480" cy="1470025"/>
          </a:xfrm>
        </p:spPr>
        <p:txBody>
          <a:bodyPr>
            <a:normAutofit/>
          </a:bodyPr>
          <a:lstStyle/>
          <a:p>
            <a:pPr algn="l"/>
            <a:r>
              <a:rPr lang="en-CA" sz="4800" b="1" i="1" dirty="0" smtClean="0">
                <a:solidFill>
                  <a:schemeClr val="tx1"/>
                </a:solidFill>
              </a:rPr>
              <a:t>Contract for Investors</a:t>
            </a:r>
            <a:endParaRPr lang="en-CA" sz="4800" dirty="0">
              <a:solidFill>
                <a:schemeClr val="tx1"/>
              </a:solidFill>
            </a:endParaRPr>
          </a:p>
        </p:txBody>
      </p:sp>
      <p:sp>
        <p:nvSpPr>
          <p:cNvPr id="3" name="Subtitle 2"/>
          <p:cNvSpPr>
            <a:spLocks noGrp="1"/>
          </p:cNvSpPr>
          <p:nvPr>
            <p:ph type="subTitle" idx="1"/>
          </p:nvPr>
        </p:nvSpPr>
        <p:spPr>
          <a:xfrm>
            <a:off x="125760" y="1450178"/>
            <a:ext cx="3150096" cy="2482878"/>
          </a:xfrm>
        </p:spPr>
        <p:txBody>
          <a:bodyPr>
            <a:normAutofit/>
          </a:bodyPr>
          <a:lstStyle/>
          <a:p>
            <a:pPr>
              <a:spcAft>
                <a:spcPts val="0"/>
              </a:spcAft>
              <a:defRPr/>
            </a:pPr>
            <a:r>
              <a:rPr lang="en-CA" sz="3600" b="1" i="1" dirty="0" smtClean="0">
                <a:solidFill>
                  <a:schemeClr val="tx1">
                    <a:lumMod val="85000"/>
                    <a:lumOff val="15000"/>
                  </a:schemeClr>
                </a:solidFill>
              </a:rPr>
              <a:t>How Can You Get Money?</a:t>
            </a:r>
            <a:endParaRPr lang="en-CA" sz="3600" dirty="0">
              <a:solidFill>
                <a:schemeClr val="tx1">
                  <a:lumMod val="85000"/>
                  <a:lumOff val="15000"/>
                </a:schemeClr>
              </a:solidFill>
            </a:endParaRPr>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3"/>
          <p:cNvSpPr>
            <a:spLocks noGrp="1"/>
          </p:cNvSpPr>
          <p:nvPr>
            <p:ph idx="1"/>
          </p:nvPr>
        </p:nvSpPr>
        <p:spPr>
          <a:xfrm>
            <a:off x="457200" y="2254274"/>
            <a:ext cx="8229600" cy="3983038"/>
          </a:xfrm>
        </p:spPr>
        <p:txBody>
          <a:bodyPr/>
          <a:lstStyle/>
          <a:p>
            <a:pPr algn="ctr">
              <a:buFont typeface="Arial" panose="020B0604020202020204" pitchFamily="34" charset="0"/>
              <a:buNone/>
            </a:pPr>
            <a:r>
              <a:rPr lang="en-CA" altLang="en-US" sz="2800" dirty="0" smtClean="0"/>
              <a:t>Kevin has run a car garage out of his home garage for the last few years focusing on oil changes and general maintenance.  He believes that he has enough regular clientele to finally open his own shop and expand his services, part of which would include having to buy a car lift.  He doesn’t have the cash to purchase this right now, and is looking at how to get financing which matches his expectations.</a:t>
            </a:r>
          </a:p>
        </p:txBody>
      </p:sp>
      <p:sp>
        <p:nvSpPr>
          <p:cNvPr id="12291" name="Title 2"/>
          <p:cNvSpPr>
            <a:spLocks noGrp="1"/>
          </p:cNvSpPr>
          <p:nvPr>
            <p:ph type="title"/>
          </p:nvPr>
        </p:nvSpPr>
        <p:spPr>
          <a:xfrm>
            <a:off x="457200" y="928688"/>
            <a:ext cx="8229600" cy="1143000"/>
          </a:xfrm>
        </p:spPr>
        <p:txBody>
          <a:bodyPr/>
          <a:lstStyle/>
          <a:p>
            <a:pPr eaLnBrk="1" hangingPunct="1"/>
            <a:r>
              <a:rPr lang="en-CA" altLang="en-US" dirty="0" smtClean="0"/>
              <a:t>How Does This Work?</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468796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57200" y="928688"/>
            <a:ext cx="8229600" cy="1143000"/>
          </a:xfrm>
        </p:spPr>
        <p:txBody>
          <a:bodyPr/>
          <a:lstStyle/>
          <a:p>
            <a:pPr eaLnBrk="1" hangingPunct="1"/>
            <a:r>
              <a:rPr lang="en-CA" altLang="en-US" dirty="0" smtClean="0"/>
              <a:t>How Does This Work?</a:t>
            </a:r>
          </a:p>
        </p:txBody>
      </p:sp>
      <p:graphicFrame>
        <p:nvGraphicFramePr>
          <p:cNvPr id="5" name="Table 4"/>
          <p:cNvGraphicFramePr>
            <a:graphicFrameLocks noGrp="1"/>
          </p:cNvGraphicFramePr>
          <p:nvPr>
            <p:extLst>
              <p:ext uri="{D42A27DB-BD31-4B8C-83A1-F6EECF244321}">
                <p14:modId xmlns:p14="http://schemas.microsoft.com/office/powerpoint/2010/main" val="1811967842"/>
              </p:ext>
            </p:extLst>
          </p:nvPr>
        </p:nvGraphicFramePr>
        <p:xfrm>
          <a:off x="285750" y="2099811"/>
          <a:ext cx="8572500" cy="4281517"/>
        </p:xfrm>
        <a:graphic>
          <a:graphicData uri="http://schemas.openxmlformats.org/drawingml/2006/table">
            <a:tbl>
              <a:tblPr>
                <a:tableStyleId>{5940675A-B579-460E-94D1-54222C63F5DA}</a:tableStyleId>
              </a:tblPr>
              <a:tblGrid>
                <a:gridCol w="1689612"/>
                <a:gridCol w="1205340"/>
                <a:gridCol w="2451928"/>
                <a:gridCol w="2451928"/>
                <a:gridCol w="773692"/>
              </a:tblGrid>
              <a:tr h="1097270">
                <a:tc>
                  <a:txBody>
                    <a:bodyPr/>
                    <a:lstStyle/>
                    <a:p>
                      <a:pPr indent="228600">
                        <a:spcAft>
                          <a:spcPts val="0"/>
                        </a:spcAft>
                      </a:pPr>
                      <a:r>
                        <a:rPr lang="en-CA" sz="2400" dirty="0"/>
                        <a:t>Key Considerations</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Investor Type</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Investor Strength</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Contract Option</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Rank</a:t>
                      </a:r>
                      <a:endParaRPr lang="en-CA" sz="2400">
                        <a:solidFill>
                          <a:schemeClr val="tx1"/>
                        </a:solidFill>
                        <a:latin typeface="Calibri"/>
                        <a:ea typeface="Times New Roman"/>
                        <a:cs typeface="Times New Roman"/>
                      </a:endParaRPr>
                    </a:p>
                  </a:txBody>
                  <a:tcPr marL="65607" marR="65607" marT="0" marB="0"/>
                </a:tc>
              </a:tr>
              <a:tr h="731514">
                <a:tc rowSpan="4">
                  <a:txBody>
                    <a:bodyPr/>
                    <a:lstStyle/>
                    <a:p>
                      <a:pPr indent="228600">
                        <a:spcAft>
                          <a:spcPts val="0"/>
                        </a:spcAft>
                      </a:pPr>
                      <a:endParaRPr lang="en-CA" sz="2400" dirty="0"/>
                    </a:p>
                    <a:p>
                      <a:pPr indent="228600">
                        <a:spcAft>
                          <a:spcPts val="0"/>
                        </a:spcAft>
                      </a:pPr>
                      <a:r>
                        <a:rPr lang="en-CA" sz="2400" dirty="0"/>
                        <a:t>Liberal payment terms to allow </a:t>
                      </a:r>
                      <a:r>
                        <a:rPr lang="en-CA" sz="2400" dirty="0" smtClean="0"/>
                        <a:t>growth.</a:t>
                      </a:r>
                      <a:endParaRPr lang="en-CA" sz="2400" dirty="0"/>
                    </a:p>
                    <a:p>
                      <a:pPr indent="228600">
                        <a:spcAft>
                          <a:spcPts val="0"/>
                        </a:spcAft>
                      </a:pPr>
                      <a:r>
                        <a:rPr lang="en-CA" sz="2400" dirty="0"/>
                        <a:t>Little </a:t>
                      </a:r>
                      <a:r>
                        <a:rPr lang="en-CA" sz="2400" dirty="0" smtClean="0"/>
                        <a:t>collateral.</a:t>
                      </a:r>
                      <a:r>
                        <a:rPr lang="en-CA" sz="2400" baseline="0" dirty="0" smtClean="0"/>
                        <a:t> </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a:t>Family</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Medium</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Low-interest loan</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2</a:t>
                      </a:r>
                      <a:endParaRPr lang="en-CA" sz="2400">
                        <a:solidFill>
                          <a:schemeClr val="tx1"/>
                        </a:solidFill>
                        <a:latin typeface="Calibri"/>
                        <a:ea typeface="Times New Roman"/>
                        <a:cs typeface="Times New Roman"/>
                      </a:endParaRPr>
                    </a:p>
                  </a:txBody>
                  <a:tcPr marL="65607" marR="65607" marT="0" marB="0"/>
                </a:tc>
              </a:tr>
              <a:tr h="731514">
                <a:tc vMerge="1">
                  <a:txBody>
                    <a:bodyPr/>
                    <a:lstStyle/>
                    <a:p>
                      <a:endParaRPr lang="en-CA"/>
                    </a:p>
                  </a:txBody>
                  <a:tcPr/>
                </a:tc>
                <a:tc>
                  <a:txBody>
                    <a:bodyPr/>
                    <a:lstStyle/>
                    <a:p>
                      <a:pPr indent="228600">
                        <a:spcAft>
                          <a:spcPts val="0"/>
                        </a:spcAft>
                      </a:pPr>
                      <a:r>
                        <a:rPr lang="en-CA" sz="2400"/>
                        <a:t>Friends</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a:t>Weak</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Low-interest loan</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1</a:t>
                      </a:r>
                      <a:endParaRPr lang="en-CA" sz="2400">
                        <a:solidFill>
                          <a:schemeClr val="tx1"/>
                        </a:solidFill>
                        <a:latin typeface="Calibri"/>
                        <a:ea typeface="Times New Roman"/>
                        <a:cs typeface="Times New Roman"/>
                      </a:endParaRPr>
                    </a:p>
                  </a:txBody>
                  <a:tcPr marL="65607" marR="65607" marT="0" marB="0"/>
                </a:tc>
              </a:tr>
              <a:tr h="731514">
                <a:tc vMerge="1">
                  <a:txBody>
                    <a:bodyPr/>
                    <a:lstStyle/>
                    <a:p>
                      <a:endParaRPr lang="en-CA"/>
                    </a:p>
                  </a:txBody>
                  <a:tcPr/>
                </a:tc>
                <a:tc>
                  <a:txBody>
                    <a:bodyPr/>
                    <a:lstStyle/>
                    <a:p>
                      <a:pPr indent="228600">
                        <a:spcAft>
                          <a:spcPts val="0"/>
                        </a:spcAft>
                      </a:pPr>
                      <a:r>
                        <a:rPr lang="en-CA" sz="2400"/>
                        <a:t>Suppliers</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a:t>Strong</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Profit-sharing</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4</a:t>
                      </a:r>
                      <a:endParaRPr lang="en-CA" sz="2400">
                        <a:solidFill>
                          <a:schemeClr val="tx1"/>
                        </a:solidFill>
                        <a:latin typeface="Calibri"/>
                        <a:ea typeface="Times New Roman"/>
                        <a:cs typeface="Times New Roman"/>
                      </a:endParaRPr>
                    </a:p>
                  </a:txBody>
                  <a:tcPr marL="65607" marR="65607" marT="0" marB="0"/>
                </a:tc>
              </a:tr>
              <a:tr h="989677">
                <a:tc vMerge="1">
                  <a:txBody>
                    <a:bodyPr/>
                    <a:lstStyle/>
                    <a:p>
                      <a:endParaRPr lang="en-CA"/>
                    </a:p>
                  </a:txBody>
                  <a:tcPr/>
                </a:tc>
                <a:tc>
                  <a:txBody>
                    <a:bodyPr/>
                    <a:lstStyle/>
                    <a:p>
                      <a:pPr indent="228600">
                        <a:spcAft>
                          <a:spcPts val="0"/>
                        </a:spcAft>
                      </a:pPr>
                      <a:r>
                        <a:rPr lang="en-CA" sz="2400"/>
                        <a:t>Bank</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Very Strong</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a:t>Standard loan</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a:t>3</a:t>
                      </a:r>
                      <a:endParaRPr lang="en-CA" sz="2400" dirty="0">
                        <a:solidFill>
                          <a:schemeClr val="tx1"/>
                        </a:solidFill>
                        <a:latin typeface="Calibri"/>
                        <a:ea typeface="Times New Roman"/>
                        <a:cs typeface="Times New Roman"/>
                      </a:endParaRPr>
                    </a:p>
                  </a:txBody>
                  <a:tcPr marL="65607" marR="65607" marT="0" marB="0"/>
                </a:tc>
              </a:tr>
            </a:tbl>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2570087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3"/>
          <p:cNvSpPr>
            <a:spLocks noGrp="1"/>
          </p:cNvSpPr>
          <p:nvPr>
            <p:ph idx="1"/>
          </p:nvPr>
        </p:nvSpPr>
        <p:spPr>
          <a:xfrm>
            <a:off x="457200" y="2143125"/>
            <a:ext cx="8229600" cy="3983038"/>
          </a:xfrm>
        </p:spPr>
        <p:txBody>
          <a:bodyPr>
            <a:noAutofit/>
          </a:bodyPr>
          <a:lstStyle/>
          <a:p>
            <a:pPr algn="ctr">
              <a:buFont typeface="Arial" panose="020B0604020202020204" pitchFamily="34" charset="0"/>
              <a:buNone/>
            </a:pPr>
            <a:r>
              <a:rPr lang="en-CA" altLang="en-US" sz="3600" dirty="0" smtClean="0"/>
              <a:t>Imagine you are the owner of a fireplace manufacturing company. You want to expand your manufacturing facility as your current location is at capacity and you have just lined up a new distributor in the fall who will be your biggest yet.  You need money to expand and are wondering where to start. </a:t>
            </a:r>
          </a:p>
        </p:txBody>
      </p:sp>
      <p:sp>
        <p:nvSpPr>
          <p:cNvPr id="15363" name="Title 2"/>
          <p:cNvSpPr>
            <a:spLocks noGrp="1"/>
          </p:cNvSpPr>
          <p:nvPr>
            <p:ph type="title"/>
          </p:nvPr>
        </p:nvSpPr>
        <p:spPr>
          <a:xfrm>
            <a:off x="457200" y="928688"/>
            <a:ext cx="8229600" cy="1143000"/>
          </a:xfrm>
        </p:spPr>
        <p:txBody>
          <a:bodyPr/>
          <a:lstStyle/>
          <a:p>
            <a:pPr eaLnBrk="1" hangingPunct="1"/>
            <a:r>
              <a:rPr lang="en-CA" altLang="en-US" smtClean="0"/>
              <a:t>Practice: Fireplace Company</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1673255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457200" y="928688"/>
            <a:ext cx="8229600" cy="1143000"/>
          </a:xfrm>
        </p:spPr>
        <p:txBody>
          <a:bodyPr/>
          <a:lstStyle/>
          <a:p>
            <a:pPr eaLnBrk="1" hangingPunct="1"/>
            <a:r>
              <a:rPr lang="en-CA" altLang="en-US" smtClean="0"/>
              <a:t>Practice: Fireplace Company</a:t>
            </a:r>
          </a:p>
        </p:txBody>
      </p:sp>
      <p:graphicFrame>
        <p:nvGraphicFramePr>
          <p:cNvPr id="4" name="Table 3"/>
          <p:cNvGraphicFramePr>
            <a:graphicFrameLocks noGrp="1"/>
          </p:cNvGraphicFramePr>
          <p:nvPr>
            <p:extLst>
              <p:ext uri="{D42A27DB-BD31-4B8C-83A1-F6EECF244321}">
                <p14:modId xmlns:p14="http://schemas.microsoft.com/office/powerpoint/2010/main" val="2083408676"/>
              </p:ext>
            </p:extLst>
          </p:nvPr>
        </p:nvGraphicFramePr>
        <p:xfrm>
          <a:off x="142875" y="2057709"/>
          <a:ext cx="8786813" cy="4395627"/>
        </p:xfrm>
        <a:graphic>
          <a:graphicData uri="http://schemas.openxmlformats.org/drawingml/2006/table">
            <a:tbl>
              <a:tblPr>
                <a:tableStyleId>{5940675A-B579-460E-94D1-54222C63F5DA}</a:tableStyleId>
              </a:tblPr>
              <a:tblGrid>
                <a:gridCol w="2000249"/>
                <a:gridCol w="1714500"/>
                <a:gridCol w="1500187"/>
                <a:gridCol w="2428875"/>
                <a:gridCol w="1143002"/>
              </a:tblGrid>
              <a:tr h="975459">
                <a:tc>
                  <a:txBody>
                    <a:bodyPr/>
                    <a:lstStyle/>
                    <a:p>
                      <a:pPr indent="228600">
                        <a:spcAft>
                          <a:spcPts val="0"/>
                        </a:spcAft>
                      </a:pPr>
                      <a:r>
                        <a:rPr lang="en-CA" sz="2400" dirty="0"/>
                        <a:t>Key Considerations</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a:t>Investor Type</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Investor Strength</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Contract Option</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Rank</a:t>
                      </a:r>
                      <a:endParaRPr lang="en-CA" sz="2400">
                        <a:solidFill>
                          <a:schemeClr val="tx1"/>
                        </a:solidFill>
                        <a:latin typeface="Calibri"/>
                        <a:ea typeface="Times New Roman"/>
                        <a:cs typeface="Times New Roman"/>
                      </a:endParaRPr>
                    </a:p>
                  </a:txBody>
                  <a:tcPr marL="65607" marR="65607" marT="0" marB="0"/>
                </a:tc>
              </a:tr>
              <a:tr h="731392">
                <a:tc rowSpan="4">
                  <a:txBody>
                    <a:bodyPr/>
                    <a:lstStyle/>
                    <a:p>
                      <a:pPr indent="228600">
                        <a:spcAft>
                          <a:spcPts val="0"/>
                        </a:spcAft>
                      </a:pPr>
                      <a:r>
                        <a:rPr lang="en-CA" sz="2400" dirty="0"/>
                        <a:t>Enough to pay for new facility. </a:t>
                      </a:r>
                    </a:p>
                    <a:p>
                      <a:pPr indent="228600">
                        <a:spcAft>
                          <a:spcPts val="0"/>
                        </a:spcAft>
                      </a:pPr>
                      <a:r>
                        <a:rPr lang="en-CA" sz="2400" dirty="0" smtClean="0"/>
                        <a:t>Willing </a:t>
                      </a:r>
                      <a:r>
                        <a:rPr lang="en-CA" sz="2400" dirty="0"/>
                        <a:t>to put up </a:t>
                      </a:r>
                      <a:r>
                        <a:rPr lang="en-CA" sz="2400" dirty="0" smtClean="0"/>
                        <a:t>collateral.</a:t>
                      </a:r>
                      <a:endParaRPr lang="en-CA" sz="2400" dirty="0"/>
                    </a:p>
                    <a:p>
                      <a:pPr indent="228600">
                        <a:spcAft>
                          <a:spcPts val="0"/>
                        </a:spcAft>
                      </a:pPr>
                      <a:r>
                        <a:rPr lang="en-CA" sz="2400" dirty="0"/>
                        <a:t>Unwilling </a:t>
                      </a:r>
                      <a:r>
                        <a:rPr lang="en-CA" sz="2400" dirty="0" smtClean="0"/>
                        <a:t>give </a:t>
                      </a:r>
                      <a:r>
                        <a:rPr lang="en-CA" sz="2400" dirty="0"/>
                        <a:t>control.</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endParaRPr lang="en-CA" sz="2400" dirty="0"/>
                    </a:p>
                    <a:p>
                      <a:pPr indent="228600">
                        <a:spcAft>
                          <a:spcPts val="0"/>
                        </a:spcAft>
                      </a:pPr>
                      <a:r>
                        <a:rPr lang="en-CA" sz="2400" dirty="0"/>
                        <a:t>Banks</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a:t>Low</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Low interest loan</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1</a:t>
                      </a:r>
                      <a:endParaRPr lang="en-CA" sz="2400">
                        <a:solidFill>
                          <a:schemeClr val="tx1"/>
                        </a:solidFill>
                        <a:latin typeface="Calibri"/>
                        <a:ea typeface="Times New Roman"/>
                        <a:cs typeface="Times New Roman"/>
                      </a:endParaRPr>
                    </a:p>
                  </a:txBody>
                  <a:tcPr marL="65607" marR="65607" marT="0" marB="0"/>
                </a:tc>
              </a:tr>
              <a:tr h="1164920">
                <a:tc vMerge="1">
                  <a:txBody>
                    <a:bodyPr/>
                    <a:lstStyle/>
                    <a:p>
                      <a:endParaRPr lang="en-CA"/>
                    </a:p>
                  </a:txBody>
                  <a:tcPr/>
                </a:tc>
                <a:tc>
                  <a:txBody>
                    <a:bodyPr/>
                    <a:lstStyle/>
                    <a:p>
                      <a:pPr indent="228600">
                        <a:spcAft>
                          <a:spcPts val="0"/>
                        </a:spcAft>
                      </a:pPr>
                      <a:r>
                        <a:rPr lang="en-CA" sz="2400" dirty="0"/>
                        <a:t>Small Business </a:t>
                      </a:r>
                      <a:r>
                        <a:rPr lang="en-CA" sz="2400" dirty="0" smtClean="0"/>
                        <a:t>Loan</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a:t>Medium</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a:t>Medium interest loan</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2</a:t>
                      </a:r>
                      <a:endParaRPr lang="en-CA" sz="2400">
                        <a:solidFill>
                          <a:schemeClr val="tx1"/>
                        </a:solidFill>
                        <a:latin typeface="Calibri"/>
                        <a:ea typeface="Times New Roman"/>
                        <a:cs typeface="Times New Roman"/>
                      </a:endParaRPr>
                    </a:p>
                  </a:txBody>
                  <a:tcPr marL="65607" marR="65607" marT="0" marB="0"/>
                </a:tc>
              </a:tr>
              <a:tr h="731392">
                <a:tc vMerge="1">
                  <a:txBody>
                    <a:bodyPr/>
                    <a:lstStyle/>
                    <a:p>
                      <a:endParaRPr lang="en-CA"/>
                    </a:p>
                  </a:txBody>
                  <a:tcPr/>
                </a:tc>
                <a:tc>
                  <a:txBody>
                    <a:bodyPr/>
                    <a:lstStyle/>
                    <a:p>
                      <a:pPr indent="228600">
                        <a:spcAft>
                          <a:spcPts val="0"/>
                        </a:spcAft>
                      </a:pPr>
                      <a:r>
                        <a:rPr lang="en-CA" sz="2400"/>
                        <a:t>Angel Investor</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High</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smtClean="0"/>
                        <a:t>Ownership</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a:t>4</a:t>
                      </a:r>
                      <a:endParaRPr lang="en-CA" sz="2400" dirty="0">
                        <a:solidFill>
                          <a:schemeClr val="tx1"/>
                        </a:solidFill>
                        <a:latin typeface="Calibri"/>
                        <a:ea typeface="Times New Roman"/>
                        <a:cs typeface="Times New Roman"/>
                      </a:endParaRPr>
                    </a:p>
                  </a:txBody>
                  <a:tcPr marL="65607" marR="65607" marT="0" marB="0"/>
                </a:tc>
              </a:tr>
              <a:tr h="670387">
                <a:tc vMerge="1">
                  <a:txBody>
                    <a:bodyPr/>
                    <a:lstStyle/>
                    <a:p>
                      <a:endParaRPr lang="en-CA"/>
                    </a:p>
                  </a:txBody>
                  <a:tcPr/>
                </a:tc>
                <a:tc>
                  <a:txBody>
                    <a:bodyPr/>
                    <a:lstStyle/>
                    <a:p>
                      <a:pPr indent="228600">
                        <a:spcAft>
                          <a:spcPts val="0"/>
                        </a:spcAft>
                      </a:pPr>
                      <a:r>
                        <a:rPr lang="en-CA" sz="2400"/>
                        <a:t>Family</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a:t>Low</a:t>
                      </a:r>
                      <a:endParaRPr lang="en-CA" sz="240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smtClean="0"/>
                        <a:t>Ownership</a:t>
                      </a:r>
                      <a:endParaRPr lang="en-CA" sz="2400" dirty="0">
                        <a:solidFill>
                          <a:schemeClr val="tx1"/>
                        </a:solidFill>
                        <a:latin typeface="Calibri"/>
                        <a:ea typeface="Times New Roman"/>
                        <a:cs typeface="Times New Roman"/>
                      </a:endParaRPr>
                    </a:p>
                  </a:txBody>
                  <a:tcPr marL="65607" marR="65607" marT="0" marB="0"/>
                </a:tc>
                <a:tc>
                  <a:txBody>
                    <a:bodyPr/>
                    <a:lstStyle/>
                    <a:p>
                      <a:pPr indent="228600">
                        <a:spcAft>
                          <a:spcPts val="0"/>
                        </a:spcAft>
                      </a:pPr>
                      <a:r>
                        <a:rPr lang="en-CA" sz="2400" dirty="0"/>
                        <a:t>3</a:t>
                      </a:r>
                      <a:endParaRPr lang="en-CA" sz="2400" dirty="0">
                        <a:solidFill>
                          <a:schemeClr val="tx1"/>
                        </a:solidFill>
                        <a:latin typeface="Calibri"/>
                        <a:ea typeface="Times New Roman"/>
                        <a:cs typeface="Times New Roman"/>
                      </a:endParaRPr>
                    </a:p>
                  </a:txBody>
                  <a:tcPr marL="65607" marR="65607" marT="0" marB="0"/>
                </a:tc>
              </a:tr>
            </a:tbl>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0023609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Top Mistakes To Avoid</a:t>
            </a:r>
            <a:endParaRPr lang="en-CA" dirty="0"/>
          </a:p>
        </p:txBody>
      </p:sp>
      <p:sp>
        <p:nvSpPr>
          <p:cNvPr id="5" name="Content Placeholder 4"/>
          <p:cNvSpPr>
            <a:spLocks noGrp="1"/>
          </p:cNvSpPr>
          <p:nvPr>
            <p:ph sz="half" idx="1"/>
          </p:nvPr>
        </p:nvSpPr>
        <p:spPr>
          <a:xfrm>
            <a:off x="4716016" y="1988840"/>
            <a:ext cx="4038600" cy="4525963"/>
          </a:xfrm>
        </p:spPr>
        <p:txBody>
          <a:bodyPr>
            <a:normAutofit/>
          </a:bodyPr>
          <a:lstStyle/>
          <a:p>
            <a:r>
              <a:rPr lang="en-CA" altLang="en-US" dirty="0"/>
              <a:t>Needing an investor last minute</a:t>
            </a:r>
          </a:p>
          <a:p>
            <a:endParaRPr lang="en-CA" altLang="en-US" dirty="0"/>
          </a:p>
          <a:p>
            <a:r>
              <a:rPr lang="en-CA" altLang="en-US" dirty="0"/>
              <a:t>Not looking at all of the options</a:t>
            </a:r>
          </a:p>
          <a:p>
            <a:endParaRPr lang="en-CA" altLang="en-US" dirty="0"/>
          </a:p>
          <a:p>
            <a:r>
              <a:rPr lang="en-CA" altLang="en-US" dirty="0"/>
              <a:t>Not having a back-up plan</a:t>
            </a:r>
          </a:p>
          <a:p>
            <a:endParaRPr lang="en-CA" altLang="en-US" dirty="0"/>
          </a:p>
          <a:p>
            <a:r>
              <a:rPr lang="en-CA" altLang="en-US" dirty="0"/>
              <a:t>Agreement not mutually beneficial</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5132"/>
          <a:stretch/>
        </p:blipFill>
        <p:spPr>
          <a:xfrm>
            <a:off x="0" y="2060848"/>
            <a:ext cx="3851920" cy="4680181"/>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2346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Now What?</a:t>
            </a:r>
            <a:endParaRPr lang="en-CA" dirty="0"/>
          </a:p>
        </p:txBody>
      </p:sp>
      <p:sp>
        <p:nvSpPr>
          <p:cNvPr id="4" name="Content Placeholder 3"/>
          <p:cNvSpPr>
            <a:spLocks noGrp="1"/>
          </p:cNvSpPr>
          <p:nvPr>
            <p:ph sz="half" idx="1"/>
          </p:nvPr>
        </p:nvSpPr>
        <p:spPr/>
        <p:txBody>
          <a:bodyPr>
            <a:normAutofit/>
          </a:bodyPr>
          <a:lstStyle/>
          <a:p>
            <a:pPr>
              <a:buFont typeface="Arial" charset="0"/>
              <a:buChar char="•"/>
              <a:defRPr/>
            </a:pPr>
            <a:r>
              <a:rPr lang="en-US" dirty="0"/>
              <a:t>Speak with the first investor preference</a:t>
            </a:r>
            <a:endParaRPr lang="en-CA" dirty="0"/>
          </a:p>
          <a:p>
            <a:pPr>
              <a:buFont typeface="Arial" charset="0"/>
              <a:buChar char="•"/>
              <a:defRPr/>
            </a:pPr>
            <a:r>
              <a:rPr lang="en-US" dirty="0"/>
              <a:t>If they counter offer, ensure that it’s better than your next alternative</a:t>
            </a:r>
            <a:endParaRPr lang="en-CA" dirty="0"/>
          </a:p>
          <a:p>
            <a:pPr>
              <a:buFont typeface="Arial" charset="0"/>
              <a:buChar char="•"/>
              <a:defRPr/>
            </a:pPr>
            <a:r>
              <a:rPr lang="en-US" dirty="0"/>
              <a:t>If it isn’t, approach the next option</a:t>
            </a:r>
            <a:endParaRPr lang="en-CA" dirty="0"/>
          </a:p>
          <a:p>
            <a:pPr>
              <a:buFont typeface="Arial" charset="0"/>
              <a:buChar char="•"/>
              <a:defRPr/>
            </a:pPr>
            <a:r>
              <a:rPr lang="en-US" dirty="0"/>
              <a:t>If it is, draw out the base contract</a:t>
            </a:r>
            <a:endParaRPr lang="en-CA" dirty="0"/>
          </a:p>
        </p:txBody>
      </p:sp>
      <p:sp>
        <p:nvSpPr>
          <p:cNvPr id="2" name="Content Placeholder 1"/>
          <p:cNvSpPr>
            <a:spLocks noGrp="1"/>
          </p:cNvSpPr>
          <p:nvPr>
            <p:ph sz="half" idx="2"/>
          </p:nvPr>
        </p:nvSpPr>
        <p:spPr/>
        <p:txBody>
          <a:bodyPr>
            <a:normAutofit/>
          </a:bodyPr>
          <a:lstStyle/>
          <a:p>
            <a:endParaRPr lang="en-CA"/>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38" r="19288"/>
          <a:stretch/>
        </p:blipFill>
        <p:spPr>
          <a:xfrm>
            <a:off x="4571219" y="1872208"/>
            <a:ext cx="4441322" cy="5085184"/>
          </a:xfrm>
          <a:prstGeom prst="rect">
            <a:avLst/>
          </a:prstGeom>
        </p:spPr>
      </p:pic>
      <p:sp>
        <p:nvSpPr>
          <p:cNvPr id="5" name="Footer Placeholder 4"/>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4716016" y="2060848"/>
            <a:ext cx="4038600" cy="4525963"/>
          </a:xfrm>
        </p:spPr>
        <p:txBody>
          <a:bodyPr/>
          <a:lstStyle/>
          <a:p>
            <a:r>
              <a:rPr lang="en-CA" altLang="en-US" dirty="0"/>
              <a:t>Key Considerations</a:t>
            </a:r>
          </a:p>
          <a:p>
            <a:r>
              <a:rPr lang="en-CA" altLang="en-US" dirty="0"/>
              <a:t>Investor Type</a:t>
            </a:r>
          </a:p>
          <a:p>
            <a:r>
              <a:rPr lang="en-CA" altLang="en-US" dirty="0"/>
              <a:t>Investor Strength</a:t>
            </a:r>
          </a:p>
          <a:p>
            <a:r>
              <a:rPr lang="en-CA" altLang="en-US" dirty="0"/>
              <a:t>Contract Options</a:t>
            </a:r>
          </a:p>
          <a:p>
            <a:r>
              <a:rPr lang="en-CA" altLang="en-US" dirty="0"/>
              <a:t>Rank</a:t>
            </a:r>
          </a:p>
          <a:p>
            <a:r>
              <a:rPr lang="en-CA" dirty="0" smtClean="0"/>
              <a:t>Example</a:t>
            </a:r>
            <a:endParaRPr lang="en-CA" dirty="0"/>
          </a:p>
          <a:p>
            <a:r>
              <a:rPr lang="en-CA" dirty="0"/>
              <a:t>What not to do</a:t>
            </a:r>
          </a:p>
          <a:p>
            <a:r>
              <a:rPr lang="en-CA" dirty="0"/>
              <a:t>Your next steps</a:t>
            </a:r>
          </a:p>
          <a:p>
            <a:r>
              <a:rPr lang="en-CA" dirty="0"/>
              <a:t>Wrap up</a:t>
            </a:r>
            <a:endParaRPr lang="en-CA" dirty="0" smtClean="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 r="52072"/>
          <a:stretch/>
        </p:blipFill>
        <p:spPr>
          <a:xfrm>
            <a:off x="609349" y="1851842"/>
            <a:ext cx="3314579" cy="5177558"/>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35024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1988840"/>
            <a:ext cx="3106688" cy="4525963"/>
          </a:xfrm>
        </p:spPr>
        <p:txBody>
          <a:bodyPr>
            <a:normAutofit/>
          </a:bodyPr>
          <a:lstStyle/>
          <a:p>
            <a:pPr marL="0" indent="0" algn="ctr">
              <a:buNone/>
            </a:pPr>
            <a:endParaRPr lang="en-CA" sz="3600" dirty="0" smtClean="0"/>
          </a:p>
          <a:p>
            <a:pPr marL="0" indent="0" algn="ctr">
              <a:buNone/>
            </a:pPr>
            <a:r>
              <a:rPr lang="en-CA" sz="3600" dirty="0" smtClean="0"/>
              <a:t>Know </a:t>
            </a:r>
            <a:r>
              <a:rPr lang="en-CA" sz="3600" dirty="0"/>
              <a:t>the options and choose the best investor relationship</a:t>
            </a:r>
            <a:r>
              <a:rPr lang="en-CA" sz="3600" dirty="0" smtClean="0"/>
              <a:t>.</a:t>
            </a:r>
            <a:endParaRPr lang="en-CA" sz="3600" dirty="0">
              <a:solidFill>
                <a:schemeClr val="tx1">
                  <a:lumMod val="75000"/>
                  <a:lumOff val="25000"/>
                </a:schemeClr>
              </a:solidFill>
            </a:endParaRPr>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2678" y="2290157"/>
            <a:ext cx="3653444" cy="3649287"/>
          </a:xfr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11671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6" name="Rounded Rectangle 5"/>
          <p:cNvSpPr/>
          <p:nvPr/>
        </p:nvSpPr>
        <p:spPr>
          <a:xfrm>
            <a:off x="3707904" y="1268760"/>
            <a:ext cx="4536504" cy="46805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Font typeface="Arial" charset="0"/>
              <a:buNone/>
              <a:defRPr/>
            </a:pPr>
            <a:r>
              <a:rPr lang="en-CA" sz="3200" b="1" i="1" dirty="0">
                <a:solidFill>
                  <a:schemeClr val="accent1">
                    <a:lumMod val="50000"/>
                  </a:schemeClr>
                </a:solidFill>
              </a:rPr>
              <a:t>Make sure that any decision you make about your company is what you want; otherwise, it is bound to fall flat without your momentum to pick it up.</a:t>
            </a:r>
            <a:endParaRPr lang="en-CA" sz="3200" b="1" dirty="0">
              <a:solidFill>
                <a:schemeClr val="accent1">
                  <a:lumMod val="50000"/>
                </a:schemeClr>
              </a:solidFill>
            </a:endParaRP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42723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395536" y="1988840"/>
            <a:ext cx="3240360" cy="4525963"/>
          </a:xfrm>
        </p:spPr>
        <p:txBody>
          <a:bodyPr>
            <a:normAutofit/>
          </a:bodyPr>
          <a:lstStyle/>
          <a:p>
            <a:pPr marL="0" indent="0" algn="ctr">
              <a:buNone/>
            </a:pPr>
            <a:endParaRPr lang="en-CA" sz="4000" dirty="0" smtClean="0"/>
          </a:p>
          <a:p>
            <a:pPr marL="0" indent="0" algn="ctr">
              <a:buNone/>
            </a:pPr>
            <a:r>
              <a:rPr lang="en-CA" sz="4000" dirty="0" smtClean="0"/>
              <a:t>Know </a:t>
            </a:r>
            <a:r>
              <a:rPr lang="en-CA" sz="4000" dirty="0"/>
              <a:t>the options and choose the best investor relationship.</a:t>
            </a:r>
            <a:endParaRPr lang="en-CA" sz="4000" dirty="0">
              <a:solidFill>
                <a:schemeClr val="tx1">
                  <a:lumMod val="75000"/>
                  <a:lumOff val="25000"/>
                </a:schemeClr>
              </a:solidFill>
            </a:endParaRP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5936" y="2299189"/>
            <a:ext cx="5017740" cy="334516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06762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179512" y="1999381"/>
            <a:ext cx="3024336" cy="4525963"/>
          </a:xfrm>
        </p:spPr>
        <p:txBody>
          <a:bodyPr>
            <a:normAutofit/>
          </a:bodyPr>
          <a:lstStyle/>
          <a:p>
            <a:r>
              <a:rPr lang="en-CA" altLang="en-US" dirty="0" smtClean="0"/>
              <a:t>Key Considerations</a:t>
            </a:r>
          </a:p>
          <a:p>
            <a:r>
              <a:rPr lang="en-CA" altLang="en-US" dirty="0" smtClean="0"/>
              <a:t>Investor Type</a:t>
            </a:r>
          </a:p>
          <a:p>
            <a:r>
              <a:rPr lang="en-CA" altLang="en-US" dirty="0" smtClean="0"/>
              <a:t>Investor Strength</a:t>
            </a:r>
          </a:p>
          <a:p>
            <a:r>
              <a:rPr lang="en-CA" altLang="en-US" dirty="0" smtClean="0"/>
              <a:t>Contract Options</a:t>
            </a:r>
          </a:p>
          <a:p>
            <a:r>
              <a:rPr lang="en-CA" altLang="en-US" dirty="0" smtClean="0"/>
              <a:t>Rank</a:t>
            </a:r>
            <a:endParaRPr lang="en-CA" altLang="en-US" dirty="0"/>
          </a:p>
          <a:p>
            <a:r>
              <a:rPr lang="en-CA" dirty="0" smtClean="0"/>
              <a:t>Example</a:t>
            </a:r>
          </a:p>
          <a:p>
            <a:r>
              <a:rPr lang="en-CA" dirty="0" smtClean="0"/>
              <a:t>What not to do</a:t>
            </a:r>
          </a:p>
          <a:p>
            <a:r>
              <a:rPr lang="en-CA" dirty="0" smtClean="0"/>
              <a:t>Your next steps</a:t>
            </a:r>
          </a:p>
          <a:p>
            <a:r>
              <a:rPr lang="en-CA" dirty="0" smtClean="0"/>
              <a:t>Wrap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805"/>
          <a:stretch/>
        </p:blipFill>
        <p:spPr>
          <a:xfrm>
            <a:off x="3419872" y="1792937"/>
            <a:ext cx="5724128" cy="5164456"/>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268"/>
          <a:stretch/>
        </p:blipFill>
        <p:spPr>
          <a:xfrm>
            <a:off x="5890012" y="332656"/>
            <a:ext cx="3253987" cy="6525344"/>
          </a:xfrm>
          <a:prstGeom prst="rect">
            <a:avLst/>
          </a:prstGeom>
        </p:spPr>
      </p:pic>
      <p:sp>
        <p:nvSpPr>
          <p:cNvPr id="2" name="Title 1"/>
          <p:cNvSpPr>
            <a:spLocks noGrp="1"/>
          </p:cNvSpPr>
          <p:nvPr>
            <p:ph type="title"/>
          </p:nvPr>
        </p:nvSpPr>
        <p:spPr>
          <a:xfrm>
            <a:off x="513458" y="284176"/>
            <a:ext cx="7772400" cy="1508760"/>
          </a:xfrm>
        </p:spPr>
        <p:txBody>
          <a:bodyPr/>
          <a:lstStyle/>
          <a:p>
            <a:r>
              <a:rPr lang="en-CA" sz="2800" u="sng" dirty="0" smtClean="0"/>
              <a:t>Worksheet</a:t>
            </a:r>
            <a:endParaRPr lang="en-CA" sz="2800" u="sng" dirty="0"/>
          </a:p>
        </p:txBody>
      </p:sp>
      <p:sp>
        <p:nvSpPr>
          <p:cNvPr id="4" name="Text Placeholder 3"/>
          <p:cNvSpPr>
            <a:spLocks noGrp="1"/>
          </p:cNvSpPr>
          <p:nvPr>
            <p:ph type="body" sz="half" idx="2"/>
          </p:nvPr>
        </p:nvSpPr>
        <p:spPr>
          <a:xfrm>
            <a:off x="493622" y="1268760"/>
            <a:ext cx="6066331" cy="4691063"/>
          </a:xfrm>
        </p:spPr>
        <p:txBody>
          <a:bodyPr>
            <a:normAutofit/>
          </a:bodyPr>
          <a:lstStyle/>
          <a:p>
            <a:r>
              <a:rPr lang="en-CA" sz="2800" dirty="0" smtClean="0">
                <a:solidFill>
                  <a:srgbClr val="002060"/>
                </a:solidFill>
              </a:rPr>
              <a:t>Grab your worksheet and follow along.</a:t>
            </a:r>
            <a:endParaRPr lang="en-CA" sz="2800" dirty="0">
              <a:solidFill>
                <a:srgbClr val="002060"/>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2950034"/>
            <a:ext cx="4572000" cy="2239044"/>
          </a:xfrm>
        </p:spPr>
      </p:pic>
      <p:sp>
        <p:nvSpPr>
          <p:cNvPr id="5" name="Footer Placeholder 4"/>
          <p:cNvSpPr>
            <a:spLocks noGrp="1"/>
          </p:cNvSpPr>
          <p:nvPr>
            <p:ph type="ftr" sz="quarter" idx="11"/>
          </p:nvPr>
        </p:nvSpPr>
        <p:spPr>
          <a:xfrm>
            <a:off x="1816582" y="6346176"/>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018636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65899313"/>
              </p:ext>
            </p:extLst>
          </p:nvPr>
        </p:nvGraphicFramePr>
        <p:xfrm>
          <a:off x="1475656" y="2039918"/>
          <a:ext cx="6096000"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1"/>
          <p:cNvSpPr>
            <a:spLocks noGrp="1"/>
          </p:cNvSpPr>
          <p:nvPr>
            <p:ph type="title"/>
          </p:nvPr>
        </p:nvSpPr>
        <p:spPr/>
        <p:txBody>
          <a:bodyPr/>
          <a:lstStyle/>
          <a:p>
            <a:r>
              <a:rPr lang="en-CA" dirty="0" smtClean="0"/>
              <a:t>Key Considerations</a:t>
            </a:r>
            <a:endParaRPr lang="en-CA" dirty="0"/>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668854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36145960"/>
              </p:ext>
            </p:extLst>
          </p:nvPr>
        </p:nvGraphicFramePr>
        <p:xfrm>
          <a:off x="1547664"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CA" dirty="0" smtClean="0"/>
              <a:t>Investor Types</a:t>
            </a:r>
            <a:endParaRPr lang="en-CA" dirty="0"/>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660758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eaLnBrk="1" hangingPunct="1"/>
            <a:r>
              <a:rPr lang="en-CA" altLang="en-US" smtClean="0"/>
              <a:t>Investors Strength</a:t>
            </a:r>
          </a:p>
        </p:txBody>
      </p:sp>
      <p:sp>
        <p:nvSpPr>
          <p:cNvPr id="9219" name="Content Placeholder 6"/>
          <p:cNvSpPr>
            <a:spLocks noGrp="1"/>
          </p:cNvSpPr>
          <p:nvPr>
            <p:ph sz="half" idx="2"/>
          </p:nvPr>
        </p:nvSpPr>
        <p:spPr/>
        <p:txBody>
          <a:bodyPr/>
          <a:lstStyle/>
          <a:p>
            <a:pPr>
              <a:buFont typeface="Arial" panose="020B0604020202020204" pitchFamily="34" charset="0"/>
              <a:buNone/>
            </a:pPr>
            <a:r>
              <a:rPr lang="en-US" altLang="en-US" smtClean="0"/>
              <a:t>How strong is your negotiation position?</a:t>
            </a:r>
          </a:p>
          <a:p>
            <a:endParaRPr lang="en-US" altLang="en-US" smtClean="0"/>
          </a:p>
          <a:p>
            <a:r>
              <a:rPr lang="en-US" altLang="en-US" smtClean="0"/>
              <a:t>big customers?</a:t>
            </a:r>
          </a:p>
          <a:p>
            <a:endParaRPr lang="en-US" altLang="en-US" smtClean="0"/>
          </a:p>
          <a:p>
            <a:r>
              <a:rPr lang="en-US" altLang="en-US" smtClean="0"/>
              <a:t>better distribution?</a:t>
            </a:r>
          </a:p>
          <a:p>
            <a:endParaRPr lang="en-US" altLang="en-US" smtClean="0"/>
          </a:p>
          <a:p>
            <a:r>
              <a:rPr lang="en-US" altLang="en-US" smtClean="0"/>
              <a:t>better cash flow?</a:t>
            </a: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5800" y="2790364"/>
            <a:ext cx="3657600" cy="2648872"/>
          </a:xfr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579711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457200" y="928688"/>
            <a:ext cx="8229600" cy="1143000"/>
          </a:xfrm>
        </p:spPr>
        <p:txBody>
          <a:bodyPr/>
          <a:lstStyle/>
          <a:p>
            <a:pPr eaLnBrk="1" hangingPunct="1"/>
            <a:r>
              <a:rPr lang="en-CA" altLang="en-US" smtClean="0"/>
              <a:t>Contract Options</a:t>
            </a:r>
          </a:p>
        </p:txBody>
      </p:sp>
      <p:graphicFrame>
        <p:nvGraphicFramePr>
          <p:cNvPr id="5" name="Diagram 4"/>
          <p:cNvGraphicFramePr/>
          <p:nvPr>
            <p:extLst>
              <p:ext uri="{D42A27DB-BD31-4B8C-83A1-F6EECF244321}">
                <p14:modId xmlns:p14="http://schemas.microsoft.com/office/powerpoint/2010/main" val="2000953165"/>
              </p:ext>
            </p:extLst>
          </p:nvPr>
        </p:nvGraphicFramePr>
        <p:xfrm>
          <a:off x="1524000" y="22048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435929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928688"/>
            <a:ext cx="8229600" cy="1143000"/>
          </a:xfrm>
        </p:spPr>
        <p:txBody>
          <a:bodyPr/>
          <a:lstStyle/>
          <a:p>
            <a:pPr eaLnBrk="1" hangingPunct="1"/>
            <a:r>
              <a:rPr lang="en-CA" altLang="en-US" smtClean="0"/>
              <a:t>Rank</a:t>
            </a:r>
          </a:p>
        </p:txBody>
      </p:sp>
      <p:graphicFrame>
        <p:nvGraphicFramePr>
          <p:cNvPr id="4" name="Diagram 3"/>
          <p:cNvGraphicFramePr/>
          <p:nvPr/>
        </p:nvGraphicFramePr>
        <p:xfrm>
          <a:off x="1571604" y="2500306"/>
          <a:ext cx="6096000" cy="3349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516438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379</TotalTime>
  <Words>565</Words>
  <Application>Microsoft Office PowerPoint</Application>
  <PresentationFormat>On-screen Show (4:3)</PresentationFormat>
  <Paragraphs>155</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Times New Roman</vt:lpstr>
      <vt:lpstr>Wingdings</vt:lpstr>
      <vt:lpstr>Banded</vt:lpstr>
      <vt:lpstr>Contract for Investors</vt:lpstr>
      <vt:lpstr>The Goal</vt:lpstr>
      <vt:lpstr>Key Points</vt:lpstr>
      <vt:lpstr>Worksheet</vt:lpstr>
      <vt:lpstr>Key Considerations</vt:lpstr>
      <vt:lpstr>Investor Types</vt:lpstr>
      <vt:lpstr>Investors Strength</vt:lpstr>
      <vt:lpstr>Contract Options</vt:lpstr>
      <vt:lpstr>Rank</vt:lpstr>
      <vt:lpstr>How Does This Work?</vt:lpstr>
      <vt:lpstr>How Does This Work?</vt:lpstr>
      <vt:lpstr>Practice: Fireplace Company</vt:lpstr>
      <vt:lpstr>Practice: Fireplace Company</vt:lpstr>
      <vt:lpstr>Top Mistakes To Avoid</vt:lpstr>
      <vt:lpstr>Now What?</vt:lpstr>
      <vt:lpstr>Key Points</vt:lpstr>
      <vt:lpstr>The Goal</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Langhorst</cp:lastModifiedBy>
  <cp:revision>74</cp:revision>
  <dcterms:created xsi:type="dcterms:W3CDTF">2009-12-07T18:18:58Z</dcterms:created>
  <dcterms:modified xsi:type="dcterms:W3CDTF">2018-09-18T21:08:31Z</dcterms:modified>
</cp:coreProperties>
</file>