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67" r:id="rId4"/>
    <p:sldId id="257" r:id="rId5"/>
    <p:sldId id="287" r:id="rId6"/>
    <p:sldId id="286" r:id="rId7"/>
    <p:sldId id="278" r:id="rId8"/>
    <p:sldId id="279" r:id="rId9"/>
    <p:sldId id="280" r:id="rId10"/>
    <p:sldId id="281" r:id="rId11"/>
    <p:sldId id="282" r:id="rId12"/>
    <p:sldId id="275" r:id="rId13"/>
    <p:sldId id="273" r:id="rId14"/>
    <p:sldId id="263" r:id="rId15"/>
    <p:sldId id="277" r:id="rId16"/>
    <p:sldId id="276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F4B6E-8522-4526-B743-7007CFB57A3E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7F7BAFD5-D85A-43DE-B99B-67E514082481}">
      <dgm:prSet phldrT="[Text]"/>
      <dgm:spPr/>
      <dgm:t>
        <a:bodyPr/>
        <a:lstStyle/>
        <a:p>
          <a:r>
            <a:rPr lang="en-CA" dirty="0" smtClean="0"/>
            <a:t>Substitutes</a:t>
          </a:r>
          <a:endParaRPr lang="en-CA" dirty="0"/>
        </a:p>
      </dgm:t>
    </dgm:pt>
    <dgm:pt modelId="{E1FFD12F-8A69-44CC-94C5-D90F006666E8}" type="parTrans" cxnId="{26214890-19E9-4D7F-AB7A-CC44BC8156E4}">
      <dgm:prSet/>
      <dgm:spPr/>
      <dgm:t>
        <a:bodyPr/>
        <a:lstStyle/>
        <a:p>
          <a:endParaRPr lang="en-CA"/>
        </a:p>
      </dgm:t>
    </dgm:pt>
    <dgm:pt modelId="{52E1C9E9-670D-4710-AC2E-8D6F7AF059DE}" type="sibTrans" cxnId="{26214890-19E9-4D7F-AB7A-CC44BC8156E4}">
      <dgm:prSet/>
      <dgm:spPr/>
      <dgm:t>
        <a:bodyPr/>
        <a:lstStyle/>
        <a:p>
          <a:endParaRPr lang="en-CA"/>
        </a:p>
      </dgm:t>
    </dgm:pt>
    <dgm:pt modelId="{D5B93B4F-E01C-4C53-9F13-A9FA1F0E29E5}">
      <dgm:prSet phldrT="[Text]"/>
      <dgm:spPr/>
      <dgm:t>
        <a:bodyPr/>
        <a:lstStyle/>
        <a:p>
          <a:r>
            <a:rPr lang="en-CA" dirty="0" smtClean="0"/>
            <a:t>Indirect</a:t>
          </a:r>
          <a:endParaRPr lang="en-CA" dirty="0"/>
        </a:p>
      </dgm:t>
    </dgm:pt>
    <dgm:pt modelId="{3A39C6F1-4AA1-4A2A-BD82-188748C860E2}" type="parTrans" cxnId="{242A9001-CBCD-4D7B-887F-535B837867C1}">
      <dgm:prSet/>
      <dgm:spPr/>
      <dgm:t>
        <a:bodyPr/>
        <a:lstStyle/>
        <a:p>
          <a:endParaRPr lang="en-CA"/>
        </a:p>
      </dgm:t>
    </dgm:pt>
    <dgm:pt modelId="{2687BC71-F71C-4717-8087-FBD8D9AB68CD}" type="sibTrans" cxnId="{242A9001-CBCD-4D7B-887F-535B837867C1}">
      <dgm:prSet/>
      <dgm:spPr/>
      <dgm:t>
        <a:bodyPr/>
        <a:lstStyle/>
        <a:p>
          <a:endParaRPr lang="en-CA"/>
        </a:p>
      </dgm:t>
    </dgm:pt>
    <dgm:pt modelId="{3A02E62F-963D-4EDC-B54B-55159C69C614}">
      <dgm:prSet phldrT="[Text]"/>
      <dgm:spPr/>
      <dgm:t>
        <a:bodyPr/>
        <a:lstStyle/>
        <a:p>
          <a:r>
            <a:rPr lang="en-CA" dirty="0" smtClean="0"/>
            <a:t>Direct</a:t>
          </a:r>
          <a:endParaRPr lang="en-CA" dirty="0"/>
        </a:p>
      </dgm:t>
    </dgm:pt>
    <dgm:pt modelId="{835E4B95-B28E-4331-8935-2A12371C4C25}" type="parTrans" cxnId="{F9030CA8-184C-4109-8330-86C449754C1F}">
      <dgm:prSet/>
      <dgm:spPr/>
      <dgm:t>
        <a:bodyPr/>
        <a:lstStyle/>
        <a:p>
          <a:endParaRPr lang="en-CA"/>
        </a:p>
      </dgm:t>
    </dgm:pt>
    <dgm:pt modelId="{52048C45-10CC-4889-9C7B-3B64BD7C55D4}" type="sibTrans" cxnId="{F9030CA8-184C-4109-8330-86C449754C1F}">
      <dgm:prSet/>
      <dgm:spPr/>
      <dgm:t>
        <a:bodyPr/>
        <a:lstStyle/>
        <a:p>
          <a:endParaRPr lang="en-CA"/>
        </a:p>
      </dgm:t>
    </dgm:pt>
    <dgm:pt modelId="{4C2DE5E7-55BC-4D9D-B81A-CB08134C8959}" type="pres">
      <dgm:prSet presAssocID="{476F4B6E-8522-4526-B743-7007CFB57A3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30C7FAD-A675-44CE-B839-BDB2DC2885BD}" type="pres">
      <dgm:prSet presAssocID="{476F4B6E-8522-4526-B743-7007CFB57A3E}" presName="comp1" presStyleCnt="0"/>
      <dgm:spPr/>
      <dgm:t>
        <a:bodyPr/>
        <a:lstStyle/>
        <a:p>
          <a:endParaRPr lang="en-CA"/>
        </a:p>
      </dgm:t>
    </dgm:pt>
    <dgm:pt modelId="{ECDD08FF-7472-4807-8DED-A216D4A50A3A}" type="pres">
      <dgm:prSet presAssocID="{476F4B6E-8522-4526-B743-7007CFB57A3E}" presName="circle1" presStyleLbl="node1" presStyleIdx="0" presStyleCnt="3" custLinFactNeighborY="-491"/>
      <dgm:spPr/>
      <dgm:t>
        <a:bodyPr/>
        <a:lstStyle/>
        <a:p>
          <a:endParaRPr lang="en-CA"/>
        </a:p>
      </dgm:t>
    </dgm:pt>
    <dgm:pt modelId="{A27FD4C2-D6AD-4303-A216-C3A9403858DE}" type="pres">
      <dgm:prSet presAssocID="{476F4B6E-8522-4526-B743-7007CFB57A3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A0DB67F-C9DA-4D34-A91C-015E17271FB0}" type="pres">
      <dgm:prSet presAssocID="{476F4B6E-8522-4526-B743-7007CFB57A3E}" presName="comp2" presStyleCnt="0"/>
      <dgm:spPr/>
      <dgm:t>
        <a:bodyPr/>
        <a:lstStyle/>
        <a:p>
          <a:endParaRPr lang="en-CA"/>
        </a:p>
      </dgm:t>
    </dgm:pt>
    <dgm:pt modelId="{E12151C1-BD59-4AEA-B8A6-BCBF0FF67727}" type="pres">
      <dgm:prSet presAssocID="{476F4B6E-8522-4526-B743-7007CFB57A3E}" presName="circle2" presStyleLbl="node1" presStyleIdx="1" presStyleCnt="3"/>
      <dgm:spPr/>
      <dgm:t>
        <a:bodyPr/>
        <a:lstStyle/>
        <a:p>
          <a:endParaRPr lang="en-CA"/>
        </a:p>
      </dgm:t>
    </dgm:pt>
    <dgm:pt modelId="{CE8426D5-B3C2-4FD3-8D8F-41BB88F779AA}" type="pres">
      <dgm:prSet presAssocID="{476F4B6E-8522-4526-B743-7007CFB57A3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1308BE1-0108-482E-970B-74E07693075E}" type="pres">
      <dgm:prSet presAssocID="{476F4B6E-8522-4526-B743-7007CFB57A3E}" presName="comp3" presStyleCnt="0"/>
      <dgm:spPr/>
      <dgm:t>
        <a:bodyPr/>
        <a:lstStyle/>
        <a:p>
          <a:endParaRPr lang="en-CA"/>
        </a:p>
      </dgm:t>
    </dgm:pt>
    <dgm:pt modelId="{A2B1A24F-4A42-4841-8B45-C42BFEA4D647}" type="pres">
      <dgm:prSet presAssocID="{476F4B6E-8522-4526-B743-7007CFB57A3E}" presName="circle3" presStyleLbl="node1" presStyleIdx="2" presStyleCnt="3"/>
      <dgm:spPr/>
      <dgm:t>
        <a:bodyPr/>
        <a:lstStyle/>
        <a:p>
          <a:endParaRPr lang="en-CA"/>
        </a:p>
      </dgm:t>
    </dgm:pt>
    <dgm:pt modelId="{B198B644-C9A0-4A46-BA26-7636D95FDD6B}" type="pres">
      <dgm:prSet presAssocID="{476F4B6E-8522-4526-B743-7007CFB57A3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CC548B5-CCC6-4E1A-8B7D-841A3E746589}" type="presOf" srcId="{476F4B6E-8522-4526-B743-7007CFB57A3E}" destId="{4C2DE5E7-55BC-4D9D-B81A-CB08134C8959}" srcOrd="0" destOrd="0" presId="urn:microsoft.com/office/officeart/2005/8/layout/venn2"/>
    <dgm:cxn modelId="{26214890-19E9-4D7F-AB7A-CC44BC8156E4}" srcId="{476F4B6E-8522-4526-B743-7007CFB57A3E}" destId="{7F7BAFD5-D85A-43DE-B99B-67E514082481}" srcOrd="0" destOrd="0" parTransId="{E1FFD12F-8A69-44CC-94C5-D90F006666E8}" sibTransId="{52E1C9E9-670D-4710-AC2E-8D6F7AF059DE}"/>
    <dgm:cxn modelId="{814BA7D4-62F8-49B2-97E8-1A09BEEBD85A}" type="presOf" srcId="{7F7BAFD5-D85A-43DE-B99B-67E514082481}" destId="{ECDD08FF-7472-4807-8DED-A216D4A50A3A}" srcOrd="0" destOrd="0" presId="urn:microsoft.com/office/officeart/2005/8/layout/venn2"/>
    <dgm:cxn modelId="{F9030CA8-184C-4109-8330-86C449754C1F}" srcId="{476F4B6E-8522-4526-B743-7007CFB57A3E}" destId="{3A02E62F-963D-4EDC-B54B-55159C69C614}" srcOrd="2" destOrd="0" parTransId="{835E4B95-B28E-4331-8935-2A12371C4C25}" sibTransId="{52048C45-10CC-4889-9C7B-3B64BD7C55D4}"/>
    <dgm:cxn modelId="{242A9001-CBCD-4D7B-887F-535B837867C1}" srcId="{476F4B6E-8522-4526-B743-7007CFB57A3E}" destId="{D5B93B4F-E01C-4C53-9F13-A9FA1F0E29E5}" srcOrd="1" destOrd="0" parTransId="{3A39C6F1-4AA1-4A2A-BD82-188748C860E2}" sibTransId="{2687BC71-F71C-4717-8087-FBD8D9AB68CD}"/>
    <dgm:cxn modelId="{BBDA708D-F473-44B8-991E-8A1CB61587A1}" type="presOf" srcId="{7F7BAFD5-D85A-43DE-B99B-67E514082481}" destId="{A27FD4C2-D6AD-4303-A216-C3A9403858DE}" srcOrd="1" destOrd="0" presId="urn:microsoft.com/office/officeart/2005/8/layout/venn2"/>
    <dgm:cxn modelId="{24DCD243-F91A-40A8-A7F9-55984211FBC6}" type="presOf" srcId="{3A02E62F-963D-4EDC-B54B-55159C69C614}" destId="{A2B1A24F-4A42-4841-8B45-C42BFEA4D647}" srcOrd="0" destOrd="0" presId="urn:microsoft.com/office/officeart/2005/8/layout/venn2"/>
    <dgm:cxn modelId="{54A9F8D8-B3E8-4D55-B714-4BD39F6202F3}" type="presOf" srcId="{D5B93B4F-E01C-4C53-9F13-A9FA1F0E29E5}" destId="{E12151C1-BD59-4AEA-B8A6-BCBF0FF67727}" srcOrd="0" destOrd="0" presId="urn:microsoft.com/office/officeart/2005/8/layout/venn2"/>
    <dgm:cxn modelId="{25E21797-4F43-4D19-87F7-65E3AFE981F1}" type="presOf" srcId="{D5B93B4F-E01C-4C53-9F13-A9FA1F0E29E5}" destId="{CE8426D5-B3C2-4FD3-8D8F-41BB88F779AA}" srcOrd="1" destOrd="0" presId="urn:microsoft.com/office/officeart/2005/8/layout/venn2"/>
    <dgm:cxn modelId="{55B7CF31-B603-4EF8-860A-0150536EAE98}" type="presOf" srcId="{3A02E62F-963D-4EDC-B54B-55159C69C614}" destId="{B198B644-C9A0-4A46-BA26-7636D95FDD6B}" srcOrd="1" destOrd="0" presId="urn:microsoft.com/office/officeart/2005/8/layout/venn2"/>
    <dgm:cxn modelId="{D439ACE7-E1FE-4B8D-AC77-84E84FB9D537}" type="presParOf" srcId="{4C2DE5E7-55BC-4D9D-B81A-CB08134C8959}" destId="{A30C7FAD-A675-44CE-B839-BDB2DC2885BD}" srcOrd="0" destOrd="0" presId="urn:microsoft.com/office/officeart/2005/8/layout/venn2"/>
    <dgm:cxn modelId="{CED43AD4-54BB-43BF-8C1E-14C58780FDCB}" type="presParOf" srcId="{A30C7FAD-A675-44CE-B839-BDB2DC2885BD}" destId="{ECDD08FF-7472-4807-8DED-A216D4A50A3A}" srcOrd="0" destOrd="0" presId="urn:microsoft.com/office/officeart/2005/8/layout/venn2"/>
    <dgm:cxn modelId="{5A395C0C-8A44-49DB-89D6-1FEF926547A0}" type="presParOf" srcId="{A30C7FAD-A675-44CE-B839-BDB2DC2885BD}" destId="{A27FD4C2-D6AD-4303-A216-C3A9403858DE}" srcOrd="1" destOrd="0" presId="urn:microsoft.com/office/officeart/2005/8/layout/venn2"/>
    <dgm:cxn modelId="{266446F4-0CEC-4575-ADD5-6D39EDF1A4C3}" type="presParOf" srcId="{4C2DE5E7-55BC-4D9D-B81A-CB08134C8959}" destId="{7A0DB67F-C9DA-4D34-A91C-015E17271FB0}" srcOrd="1" destOrd="0" presId="urn:microsoft.com/office/officeart/2005/8/layout/venn2"/>
    <dgm:cxn modelId="{CD34351F-9678-4CF6-AA66-38DEFE6E6945}" type="presParOf" srcId="{7A0DB67F-C9DA-4D34-A91C-015E17271FB0}" destId="{E12151C1-BD59-4AEA-B8A6-BCBF0FF67727}" srcOrd="0" destOrd="0" presId="urn:microsoft.com/office/officeart/2005/8/layout/venn2"/>
    <dgm:cxn modelId="{BB84E100-61D0-43F8-B40F-DC23532D5F9F}" type="presParOf" srcId="{7A0DB67F-C9DA-4D34-A91C-015E17271FB0}" destId="{CE8426D5-B3C2-4FD3-8D8F-41BB88F779AA}" srcOrd="1" destOrd="0" presId="urn:microsoft.com/office/officeart/2005/8/layout/venn2"/>
    <dgm:cxn modelId="{693CA906-F9EB-4540-9AC5-ED3043B87FA2}" type="presParOf" srcId="{4C2DE5E7-55BC-4D9D-B81A-CB08134C8959}" destId="{A1308BE1-0108-482E-970B-74E07693075E}" srcOrd="2" destOrd="0" presId="urn:microsoft.com/office/officeart/2005/8/layout/venn2"/>
    <dgm:cxn modelId="{A083E5B5-543B-423D-AEC3-4E816431C73E}" type="presParOf" srcId="{A1308BE1-0108-482E-970B-74E07693075E}" destId="{A2B1A24F-4A42-4841-8B45-C42BFEA4D647}" srcOrd="0" destOrd="0" presId="urn:microsoft.com/office/officeart/2005/8/layout/venn2"/>
    <dgm:cxn modelId="{77C40C28-338F-4136-85A9-DECC518621BC}" type="presParOf" srcId="{A1308BE1-0108-482E-970B-74E07693075E}" destId="{B198B644-C9A0-4A46-BA26-7636D95FDD6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BAC89-B3D7-47D2-97DE-F011BAABD4B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88B6EA42-D9CE-4314-BA6D-B9C9954A4A2B}">
      <dgm:prSet phldrT="[Text]"/>
      <dgm:spPr/>
      <dgm:t>
        <a:bodyPr/>
        <a:lstStyle/>
        <a:p>
          <a:r>
            <a:rPr lang="en-CA" dirty="0" smtClean="0"/>
            <a:t>1</a:t>
          </a:r>
          <a:endParaRPr lang="en-CA" dirty="0"/>
        </a:p>
      </dgm:t>
    </dgm:pt>
    <dgm:pt modelId="{1624C44A-68DB-4122-BD28-8CA177F52781}" type="parTrans" cxnId="{3ABCB3D4-670F-4D14-8E05-A13DE2BED453}">
      <dgm:prSet/>
      <dgm:spPr/>
      <dgm:t>
        <a:bodyPr/>
        <a:lstStyle/>
        <a:p>
          <a:endParaRPr lang="en-CA"/>
        </a:p>
      </dgm:t>
    </dgm:pt>
    <dgm:pt modelId="{3554363C-0AC9-4458-94EC-5C28FA9B4209}" type="sibTrans" cxnId="{3ABCB3D4-670F-4D14-8E05-A13DE2BED453}">
      <dgm:prSet/>
      <dgm:spPr/>
      <dgm:t>
        <a:bodyPr/>
        <a:lstStyle/>
        <a:p>
          <a:endParaRPr lang="en-CA"/>
        </a:p>
      </dgm:t>
    </dgm:pt>
    <dgm:pt modelId="{F1954EFC-9345-43F3-92CF-DDDB80D534E9}">
      <dgm:prSet phldrT="[Text]"/>
      <dgm:spPr/>
      <dgm:t>
        <a:bodyPr/>
        <a:lstStyle/>
        <a:p>
          <a:r>
            <a:rPr lang="en-CA" dirty="0" smtClean="0"/>
            <a:t>Most Direct Competitor &amp; Extremely Fierce</a:t>
          </a:r>
          <a:endParaRPr lang="en-CA" dirty="0"/>
        </a:p>
      </dgm:t>
    </dgm:pt>
    <dgm:pt modelId="{47FC4501-A6CE-4BFA-9215-77B77BC33C01}" type="parTrans" cxnId="{77BFE5F3-7438-4700-86B3-2F78F11EA46B}">
      <dgm:prSet/>
      <dgm:spPr/>
      <dgm:t>
        <a:bodyPr/>
        <a:lstStyle/>
        <a:p>
          <a:endParaRPr lang="en-CA"/>
        </a:p>
      </dgm:t>
    </dgm:pt>
    <dgm:pt modelId="{8CC5FB78-E9FA-474C-A4CC-481E17BE2656}" type="sibTrans" cxnId="{77BFE5F3-7438-4700-86B3-2F78F11EA46B}">
      <dgm:prSet/>
      <dgm:spPr/>
      <dgm:t>
        <a:bodyPr/>
        <a:lstStyle/>
        <a:p>
          <a:endParaRPr lang="en-CA"/>
        </a:p>
      </dgm:t>
    </dgm:pt>
    <dgm:pt modelId="{F4139412-7211-4440-974D-DCDF321CE746}">
      <dgm:prSet phldrT="[Text]"/>
      <dgm:spPr/>
      <dgm:t>
        <a:bodyPr/>
        <a:lstStyle/>
        <a:p>
          <a:r>
            <a:rPr lang="en-CA" dirty="0" smtClean="0"/>
            <a:t>2</a:t>
          </a:r>
          <a:endParaRPr lang="en-CA" dirty="0"/>
        </a:p>
      </dgm:t>
    </dgm:pt>
    <dgm:pt modelId="{A21F1284-1A06-4CD5-AE93-061DCF837D7E}" type="parTrans" cxnId="{8762C70A-3858-4323-BF4D-93459864EB5E}">
      <dgm:prSet/>
      <dgm:spPr/>
      <dgm:t>
        <a:bodyPr/>
        <a:lstStyle/>
        <a:p>
          <a:endParaRPr lang="en-CA"/>
        </a:p>
      </dgm:t>
    </dgm:pt>
    <dgm:pt modelId="{4D1D610C-9AB7-4DC0-B2F8-E808FEDD4357}" type="sibTrans" cxnId="{8762C70A-3858-4323-BF4D-93459864EB5E}">
      <dgm:prSet/>
      <dgm:spPr/>
      <dgm:t>
        <a:bodyPr/>
        <a:lstStyle/>
        <a:p>
          <a:endParaRPr lang="en-CA"/>
        </a:p>
      </dgm:t>
    </dgm:pt>
    <dgm:pt modelId="{A6C97749-2268-4343-BCDF-85F00E85BB2D}">
      <dgm:prSet phldrT="[Text]"/>
      <dgm:spPr/>
      <dgm:t>
        <a:bodyPr/>
        <a:lstStyle/>
        <a:p>
          <a:r>
            <a:rPr lang="en-CA" dirty="0" smtClean="0"/>
            <a:t>Direct Competitor But Slightly Less Fierce</a:t>
          </a:r>
          <a:endParaRPr lang="en-CA" dirty="0"/>
        </a:p>
      </dgm:t>
    </dgm:pt>
    <dgm:pt modelId="{A66125EC-0CB0-401B-A461-48CFF29AE7C8}" type="parTrans" cxnId="{A7E2DBE7-17F8-4774-821E-3438F5DB7308}">
      <dgm:prSet/>
      <dgm:spPr/>
      <dgm:t>
        <a:bodyPr/>
        <a:lstStyle/>
        <a:p>
          <a:endParaRPr lang="en-CA"/>
        </a:p>
      </dgm:t>
    </dgm:pt>
    <dgm:pt modelId="{47CBAA76-A002-44A8-B7DB-84FAA89E66ED}" type="sibTrans" cxnId="{A7E2DBE7-17F8-4774-821E-3438F5DB7308}">
      <dgm:prSet/>
      <dgm:spPr/>
      <dgm:t>
        <a:bodyPr/>
        <a:lstStyle/>
        <a:p>
          <a:endParaRPr lang="en-CA"/>
        </a:p>
      </dgm:t>
    </dgm:pt>
    <dgm:pt modelId="{D102696F-D05B-4A4F-90B3-DF4AAA83847D}">
      <dgm:prSet phldrT="[Text]"/>
      <dgm:spPr/>
      <dgm:t>
        <a:bodyPr/>
        <a:lstStyle/>
        <a:p>
          <a:r>
            <a:rPr lang="en-CA" dirty="0" smtClean="0"/>
            <a:t>5</a:t>
          </a:r>
          <a:endParaRPr lang="en-CA" dirty="0"/>
        </a:p>
      </dgm:t>
    </dgm:pt>
    <dgm:pt modelId="{944C8EB0-3A38-47A5-BB61-83B679F37FF0}" type="parTrans" cxnId="{960780C1-1966-48DE-AAA2-5DD89035F8FF}">
      <dgm:prSet/>
      <dgm:spPr/>
      <dgm:t>
        <a:bodyPr/>
        <a:lstStyle/>
        <a:p>
          <a:endParaRPr lang="en-CA"/>
        </a:p>
      </dgm:t>
    </dgm:pt>
    <dgm:pt modelId="{45ED9F32-A22D-4478-81E9-89F61376A0DE}" type="sibTrans" cxnId="{960780C1-1966-48DE-AAA2-5DD89035F8FF}">
      <dgm:prSet/>
      <dgm:spPr/>
      <dgm:t>
        <a:bodyPr/>
        <a:lstStyle/>
        <a:p>
          <a:endParaRPr lang="en-CA"/>
        </a:p>
      </dgm:t>
    </dgm:pt>
    <dgm:pt modelId="{3880C43A-9D68-4A58-B162-AC791BF04069}">
      <dgm:prSet phldrT="[Text]"/>
      <dgm:spPr/>
      <dgm:t>
        <a:bodyPr/>
        <a:lstStyle/>
        <a:p>
          <a:r>
            <a:rPr lang="en-CA" dirty="0" smtClean="0"/>
            <a:t>4</a:t>
          </a:r>
          <a:endParaRPr lang="en-CA" dirty="0"/>
        </a:p>
      </dgm:t>
    </dgm:pt>
    <dgm:pt modelId="{5812043A-F5CC-46AB-B702-777492247C56}" type="parTrans" cxnId="{020396B3-0988-432E-A7FF-E39F55B5450C}">
      <dgm:prSet/>
      <dgm:spPr/>
      <dgm:t>
        <a:bodyPr/>
        <a:lstStyle/>
        <a:p>
          <a:endParaRPr lang="en-CA"/>
        </a:p>
      </dgm:t>
    </dgm:pt>
    <dgm:pt modelId="{AFDB2207-2A13-4B10-A366-4F7AD841D8B9}" type="sibTrans" cxnId="{020396B3-0988-432E-A7FF-E39F55B5450C}">
      <dgm:prSet/>
      <dgm:spPr/>
      <dgm:t>
        <a:bodyPr/>
        <a:lstStyle/>
        <a:p>
          <a:endParaRPr lang="en-CA"/>
        </a:p>
      </dgm:t>
    </dgm:pt>
    <dgm:pt modelId="{17FE6E79-BF22-4931-BBCB-0394AF99480C}">
      <dgm:prSet phldrT="[Text]"/>
      <dgm:spPr/>
      <dgm:t>
        <a:bodyPr/>
        <a:lstStyle/>
        <a:p>
          <a:r>
            <a:rPr lang="en-CA" dirty="0" smtClean="0"/>
            <a:t>3</a:t>
          </a:r>
          <a:endParaRPr lang="en-CA" dirty="0"/>
        </a:p>
      </dgm:t>
    </dgm:pt>
    <dgm:pt modelId="{29BD3CF7-80A9-4B50-9F8F-34C4EA6FA700}" type="parTrans" cxnId="{767746A0-FBF5-40D3-B85C-937B83418DF9}">
      <dgm:prSet/>
      <dgm:spPr/>
      <dgm:t>
        <a:bodyPr/>
        <a:lstStyle/>
        <a:p>
          <a:endParaRPr lang="en-CA"/>
        </a:p>
      </dgm:t>
    </dgm:pt>
    <dgm:pt modelId="{EEBD6414-8ACB-4C14-A6BC-EC4E9CC4DAB7}" type="sibTrans" cxnId="{767746A0-FBF5-40D3-B85C-937B83418DF9}">
      <dgm:prSet/>
      <dgm:spPr/>
      <dgm:t>
        <a:bodyPr/>
        <a:lstStyle/>
        <a:p>
          <a:endParaRPr lang="en-CA"/>
        </a:p>
      </dgm:t>
    </dgm:pt>
    <dgm:pt modelId="{2660A7D8-9211-4614-9D72-E0DA143637CC}">
      <dgm:prSet phldrT="[Text]"/>
      <dgm:spPr/>
      <dgm:t>
        <a:bodyPr/>
        <a:lstStyle/>
        <a:p>
          <a:r>
            <a:rPr lang="en-CA" dirty="0" smtClean="0"/>
            <a:t>Indirect, But Dangerous Competitor</a:t>
          </a:r>
          <a:endParaRPr lang="en-CA" dirty="0"/>
        </a:p>
      </dgm:t>
    </dgm:pt>
    <dgm:pt modelId="{B44A3BB3-0819-4A22-BFB2-398AE6DCD947}" type="parTrans" cxnId="{251AD1D1-A8EF-4D12-81E4-177E2C1C0F6A}">
      <dgm:prSet/>
      <dgm:spPr/>
      <dgm:t>
        <a:bodyPr/>
        <a:lstStyle/>
        <a:p>
          <a:endParaRPr lang="en-CA"/>
        </a:p>
      </dgm:t>
    </dgm:pt>
    <dgm:pt modelId="{B6601DDE-B0D4-410A-B557-61CFFD7471D9}" type="sibTrans" cxnId="{251AD1D1-A8EF-4D12-81E4-177E2C1C0F6A}">
      <dgm:prSet/>
      <dgm:spPr/>
      <dgm:t>
        <a:bodyPr/>
        <a:lstStyle/>
        <a:p>
          <a:endParaRPr lang="en-CA"/>
        </a:p>
      </dgm:t>
    </dgm:pt>
    <dgm:pt modelId="{376AEEB9-3449-4F48-9438-062C00905550}">
      <dgm:prSet phldrT="[Text]"/>
      <dgm:spPr/>
      <dgm:t>
        <a:bodyPr/>
        <a:lstStyle/>
        <a:p>
          <a:r>
            <a:rPr lang="en-CA" dirty="0" smtClean="0"/>
            <a:t>Most Threatening Substitute</a:t>
          </a:r>
          <a:endParaRPr lang="en-CA" dirty="0"/>
        </a:p>
      </dgm:t>
    </dgm:pt>
    <dgm:pt modelId="{910F0CD1-C068-4546-99D2-772C9ED02776}" type="parTrans" cxnId="{F828B74F-006E-4EFB-88BE-3647DF71F135}">
      <dgm:prSet/>
      <dgm:spPr/>
      <dgm:t>
        <a:bodyPr/>
        <a:lstStyle/>
        <a:p>
          <a:endParaRPr lang="en-CA"/>
        </a:p>
      </dgm:t>
    </dgm:pt>
    <dgm:pt modelId="{D4E3270F-A1C1-4003-867D-925030594B45}" type="sibTrans" cxnId="{F828B74F-006E-4EFB-88BE-3647DF71F135}">
      <dgm:prSet/>
      <dgm:spPr/>
      <dgm:t>
        <a:bodyPr/>
        <a:lstStyle/>
        <a:p>
          <a:endParaRPr lang="en-CA"/>
        </a:p>
      </dgm:t>
    </dgm:pt>
    <dgm:pt modelId="{45629514-4335-4344-A01C-A045446FB39A}">
      <dgm:prSet phldrT="[Text]"/>
      <dgm:spPr/>
      <dgm:t>
        <a:bodyPr/>
        <a:lstStyle/>
        <a:p>
          <a:r>
            <a:rPr lang="en-CA" dirty="0" smtClean="0"/>
            <a:t>Average Direct Competitors</a:t>
          </a:r>
          <a:endParaRPr lang="en-CA" dirty="0"/>
        </a:p>
      </dgm:t>
    </dgm:pt>
    <dgm:pt modelId="{2B5A7A64-CCAC-4E56-93D1-72D10C6FC787}" type="parTrans" cxnId="{4B734CCD-FE78-4B6C-9965-3FC5B0D5084D}">
      <dgm:prSet/>
      <dgm:spPr/>
      <dgm:t>
        <a:bodyPr/>
        <a:lstStyle/>
        <a:p>
          <a:endParaRPr lang="en-CA"/>
        </a:p>
      </dgm:t>
    </dgm:pt>
    <dgm:pt modelId="{8474D0A4-80AA-48C3-8D92-7AFCB8E0B179}" type="sibTrans" cxnId="{4B734CCD-FE78-4B6C-9965-3FC5B0D5084D}">
      <dgm:prSet/>
      <dgm:spPr/>
      <dgm:t>
        <a:bodyPr/>
        <a:lstStyle/>
        <a:p>
          <a:endParaRPr lang="en-CA"/>
        </a:p>
      </dgm:t>
    </dgm:pt>
    <dgm:pt modelId="{2AD038EA-A63D-4328-BD8F-729F327F9479}" type="pres">
      <dgm:prSet presAssocID="{6D5BAC89-B3D7-47D2-97DE-F011BAABD4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20E00BB-7AEB-408F-A2AF-61BAA8620EA8}" type="pres">
      <dgm:prSet presAssocID="{88B6EA42-D9CE-4314-BA6D-B9C9954A4A2B}" presName="linNode" presStyleCnt="0"/>
      <dgm:spPr/>
      <dgm:t>
        <a:bodyPr/>
        <a:lstStyle/>
        <a:p>
          <a:endParaRPr lang="en-CA"/>
        </a:p>
      </dgm:t>
    </dgm:pt>
    <dgm:pt modelId="{3C94438D-EBDE-4640-9D6E-35E2DFBA4A25}" type="pres">
      <dgm:prSet presAssocID="{88B6EA42-D9CE-4314-BA6D-B9C9954A4A2B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2FCADF-E264-49C9-9093-A75F66F05E02}" type="pres">
      <dgm:prSet presAssocID="{88B6EA42-D9CE-4314-BA6D-B9C9954A4A2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8807C26-A486-446C-AA68-1389E6ECB330}" type="pres">
      <dgm:prSet presAssocID="{3554363C-0AC9-4458-94EC-5C28FA9B4209}" presName="sp" presStyleCnt="0"/>
      <dgm:spPr/>
      <dgm:t>
        <a:bodyPr/>
        <a:lstStyle/>
        <a:p>
          <a:endParaRPr lang="en-CA"/>
        </a:p>
      </dgm:t>
    </dgm:pt>
    <dgm:pt modelId="{53A15A0C-79FD-48CF-95DA-23B8DF47838B}" type="pres">
      <dgm:prSet presAssocID="{F4139412-7211-4440-974D-DCDF321CE746}" presName="linNode" presStyleCnt="0"/>
      <dgm:spPr/>
      <dgm:t>
        <a:bodyPr/>
        <a:lstStyle/>
        <a:p>
          <a:endParaRPr lang="en-CA"/>
        </a:p>
      </dgm:t>
    </dgm:pt>
    <dgm:pt modelId="{F00D8405-FBEC-40DB-9614-B2A24DAA850A}" type="pres">
      <dgm:prSet presAssocID="{F4139412-7211-4440-974D-DCDF321CE74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29C395-BE56-43F4-A7BC-3B43D23FB3D6}" type="pres">
      <dgm:prSet presAssocID="{F4139412-7211-4440-974D-DCDF321CE74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C1CD592-5273-4581-A447-E2D09BBABEE7}" type="pres">
      <dgm:prSet presAssocID="{4D1D610C-9AB7-4DC0-B2F8-E808FEDD4357}" presName="sp" presStyleCnt="0"/>
      <dgm:spPr/>
      <dgm:t>
        <a:bodyPr/>
        <a:lstStyle/>
        <a:p>
          <a:endParaRPr lang="en-CA"/>
        </a:p>
      </dgm:t>
    </dgm:pt>
    <dgm:pt modelId="{BA7878D0-AC35-46DB-9E91-206FA29EC617}" type="pres">
      <dgm:prSet presAssocID="{17FE6E79-BF22-4931-BBCB-0394AF99480C}" presName="linNode" presStyleCnt="0"/>
      <dgm:spPr/>
      <dgm:t>
        <a:bodyPr/>
        <a:lstStyle/>
        <a:p>
          <a:endParaRPr lang="en-CA"/>
        </a:p>
      </dgm:t>
    </dgm:pt>
    <dgm:pt modelId="{AF594DE8-F39C-46D6-BA14-8F2EAFEDF5F6}" type="pres">
      <dgm:prSet presAssocID="{17FE6E79-BF22-4931-BBCB-0394AF99480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6FDBC0C-64F5-4CFC-A540-E939CAA514E3}" type="pres">
      <dgm:prSet presAssocID="{17FE6E79-BF22-4931-BBCB-0394AF99480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B2AD012-31DC-4F21-B35B-1DD8D0CE9D72}" type="pres">
      <dgm:prSet presAssocID="{EEBD6414-8ACB-4C14-A6BC-EC4E9CC4DAB7}" presName="sp" presStyleCnt="0"/>
      <dgm:spPr/>
      <dgm:t>
        <a:bodyPr/>
        <a:lstStyle/>
        <a:p>
          <a:endParaRPr lang="en-CA"/>
        </a:p>
      </dgm:t>
    </dgm:pt>
    <dgm:pt modelId="{289F7086-DA5C-45B3-A975-1312EF7262F9}" type="pres">
      <dgm:prSet presAssocID="{3880C43A-9D68-4A58-B162-AC791BF04069}" presName="linNode" presStyleCnt="0"/>
      <dgm:spPr/>
      <dgm:t>
        <a:bodyPr/>
        <a:lstStyle/>
        <a:p>
          <a:endParaRPr lang="en-CA"/>
        </a:p>
      </dgm:t>
    </dgm:pt>
    <dgm:pt modelId="{F8A58375-76B9-459E-ABFB-C4B6E5A3CDEF}" type="pres">
      <dgm:prSet presAssocID="{3880C43A-9D68-4A58-B162-AC791BF0406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2253005-6645-459F-9515-599B73F88425}" type="pres">
      <dgm:prSet presAssocID="{3880C43A-9D68-4A58-B162-AC791BF0406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3B63DFF-6481-49AA-ACF4-8E31C26C7E49}" type="pres">
      <dgm:prSet presAssocID="{AFDB2207-2A13-4B10-A366-4F7AD841D8B9}" presName="sp" presStyleCnt="0"/>
      <dgm:spPr/>
      <dgm:t>
        <a:bodyPr/>
        <a:lstStyle/>
        <a:p>
          <a:endParaRPr lang="en-CA"/>
        </a:p>
      </dgm:t>
    </dgm:pt>
    <dgm:pt modelId="{1BAD790F-31BA-4951-BB6C-F3088B57514A}" type="pres">
      <dgm:prSet presAssocID="{D102696F-D05B-4A4F-90B3-DF4AAA83847D}" presName="linNode" presStyleCnt="0"/>
      <dgm:spPr/>
      <dgm:t>
        <a:bodyPr/>
        <a:lstStyle/>
        <a:p>
          <a:endParaRPr lang="en-CA"/>
        </a:p>
      </dgm:t>
    </dgm:pt>
    <dgm:pt modelId="{5DF77143-FE49-49CC-AB88-2F25FEA009D8}" type="pres">
      <dgm:prSet presAssocID="{D102696F-D05B-4A4F-90B3-DF4AAA83847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422EB83-68B9-4C0E-B33D-66DDAFD234EF}" type="pres">
      <dgm:prSet presAssocID="{D102696F-D05B-4A4F-90B3-DF4AAA83847D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FA74D40-FEEC-4E64-8787-0AC52244C3B6}" type="presOf" srcId="{2660A7D8-9211-4614-9D72-E0DA143637CC}" destId="{82253005-6645-459F-9515-599B73F88425}" srcOrd="0" destOrd="0" presId="urn:microsoft.com/office/officeart/2005/8/layout/vList5"/>
    <dgm:cxn modelId="{8A10E3A2-F4CD-49E8-A772-3E40362E9FD1}" type="presOf" srcId="{3880C43A-9D68-4A58-B162-AC791BF04069}" destId="{F8A58375-76B9-459E-ABFB-C4B6E5A3CDEF}" srcOrd="0" destOrd="0" presId="urn:microsoft.com/office/officeart/2005/8/layout/vList5"/>
    <dgm:cxn modelId="{7A253AD6-5C1C-43ED-9AD5-AD9E9F82A47E}" type="presOf" srcId="{D102696F-D05B-4A4F-90B3-DF4AAA83847D}" destId="{5DF77143-FE49-49CC-AB88-2F25FEA009D8}" srcOrd="0" destOrd="0" presId="urn:microsoft.com/office/officeart/2005/8/layout/vList5"/>
    <dgm:cxn modelId="{020396B3-0988-432E-A7FF-E39F55B5450C}" srcId="{6D5BAC89-B3D7-47D2-97DE-F011BAABD4B1}" destId="{3880C43A-9D68-4A58-B162-AC791BF04069}" srcOrd="3" destOrd="0" parTransId="{5812043A-F5CC-46AB-B702-777492247C56}" sibTransId="{AFDB2207-2A13-4B10-A366-4F7AD841D8B9}"/>
    <dgm:cxn modelId="{B56A24C5-79BD-4266-B480-A098D83C47C1}" type="presOf" srcId="{88B6EA42-D9CE-4314-BA6D-B9C9954A4A2B}" destId="{3C94438D-EBDE-4640-9D6E-35E2DFBA4A25}" srcOrd="0" destOrd="0" presId="urn:microsoft.com/office/officeart/2005/8/layout/vList5"/>
    <dgm:cxn modelId="{A7E2DBE7-17F8-4774-821E-3438F5DB7308}" srcId="{F4139412-7211-4440-974D-DCDF321CE746}" destId="{A6C97749-2268-4343-BCDF-85F00E85BB2D}" srcOrd="0" destOrd="0" parTransId="{A66125EC-0CB0-401B-A461-48CFF29AE7C8}" sibTransId="{47CBAA76-A002-44A8-B7DB-84FAA89E66ED}"/>
    <dgm:cxn modelId="{A93D1529-819B-45DF-8C1E-1886EA073618}" type="presOf" srcId="{F4139412-7211-4440-974D-DCDF321CE746}" destId="{F00D8405-FBEC-40DB-9614-B2A24DAA850A}" srcOrd="0" destOrd="0" presId="urn:microsoft.com/office/officeart/2005/8/layout/vList5"/>
    <dgm:cxn modelId="{B798F314-BDC4-4B66-BD63-47ECEBAAB226}" type="presOf" srcId="{A6C97749-2268-4343-BCDF-85F00E85BB2D}" destId="{DC29C395-BE56-43F4-A7BC-3B43D23FB3D6}" srcOrd="0" destOrd="0" presId="urn:microsoft.com/office/officeart/2005/8/layout/vList5"/>
    <dgm:cxn modelId="{960780C1-1966-48DE-AAA2-5DD89035F8FF}" srcId="{6D5BAC89-B3D7-47D2-97DE-F011BAABD4B1}" destId="{D102696F-D05B-4A4F-90B3-DF4AAA83847D}" srcOrd="4" destOrd="0" parTransId="{944C8EB0-3A38-47A5-BB61-83B679F37FF0}" sibTransId="{45ED9F32-A22D-4478-81E9-89F61376A0DE}"/>
    <dgm:cxn modelId="{3ABCB3D4-670F-4D14-8E05-A13DE2BED453}" srcId="{6D5BAC89-B3D7-47D2-97DE-F011BAABD4B1}" destId="{88B6EA42-D9CE-4314-BA6D-B9C9954A4A2B}" srcOrd="0" destOrd="0" parTransId="{1624C44A-68DB-4122-BD28-8CA177F52781}" sibTransId="{3554363C-0AC9-4458-94EC-5C28FA9B4209}"/>
    <dgm:cxn modelId="{18A1A9FC-84AC-4996-9DBF-37B93972C513}" type="presOf" srcId="{376AEEB9-3449-4F48-9438-062C00905550}" destId="{8422EB83-68B9-4C0E-B33D-66DDAFD234EF}" srcOrd="0" destOrd="0" presId="urn:microsoft.com/office/officeart/2005/8/layout/vList5"/>
    <dgm:cxn modelId="{E024C1D1-48F1-4966-A16B-A4D540D84647}" type="presOf" srcId="{17FE6E79-BF22-4931-BBCB-0394AF99480C}" destId="{AF594DE8-F39C-46D6-BA14-8F2EAFEDF5F6}" srcOrd="0" destOrd="0" presId="urn:microsoft.com/office/officeart/2005/8/layout/vList5"/>
    <dgm:cxn modelId="{E4AEEB75-CB0B-4D5A-9620-9BF8C7ADC58E}" type="presOf" srcId="{F1954EFC-9345-43F3-92CF-DDDB80D534E9}" destId="{5A2FCADF-E264-49C9-9093-A75F66F05E02}" srcOrd="0" destOrd="0" presId="urn:microsoft.com/office/officeart/2005/8/layout/vList5"/>
    <dgm:cxn modelId="{767746A0-FBF5-40D3-B85C-937B83418DF9}" srcId="{6D5BAC89-B3D7-47D2-97DE-F011BAABD4B1}" destId="{17FE6E79-BF22-4931-BBCB-0394AF99480C}" srcOrd="2" destOrd="0" parTransId="{29BD3CF7-80A9-4B50-9F8F-34C4EA6FA700}" sibTransId="{EEBD6414-8ACB-4C14-A6BC-EC4E9CC4DAB7}"/>
    <dgm:cxn modelId="{B37E25A7-63F5-425E-86A2-FAF0F3B29D74}" type="presOf" srcId="{45629514-4335-4344-A01C-A045446FB39A}" destId="{16FDBC0C-64F5-4CFC-A540-E939CAA514E3}" srcOrd="0" destOrd="0" presId="urn:microsoft.com/office/officeart/2005/8/layout/vList5"/>
    <dgm:cxn modelId="{77BFE5F3-7438-4700-86B3-2F78F11EA46B}" srcId="{88B6EA42-D9CE-4314-BA6D-B9C9954A4A2B}" destId="{F1954EFC-9345-43F3-92CF-DDDB80D534E9}" srcOrd="0" destOrd="0" parTransId="{47FC4501-A6CE-4BFA-9215-77B77BC33C01}" sibTransId="{8CC5FB78-E9FA-474C-A4CC-481E17BE2656}"/>
    <dgm:cxn modelId="{251AD1D1-A8EF-4D12-81E4-177E2C1C0F6A}" srcId="{3880C43A-9D68-4A58-B162-AC791BF04069}" destId="{2660A7D8-9211-4614-9D72-E0DA143637CC}" srcOrd="0" destOrd="0" parTransId="{B44A3BB3-0819-4A22-BFB2-398AE6DCD947}" sibTransId="{B6601DDE-B0D4-410A-B557-61CFFD7471D9}"/>
    <dgm:cxn modelId="{6ED65054-443D-4CC5-B433-248DC5B051EB}" type="presOf" srcId="{6D5BAC89-B3D7-47D2-97DE-F011BAABD4B1}" destId="{2AD038EA-A63D-4328-BD8F-729F327F9479}" srcOrd="0" destOrd="0" presId="urn:microsoft.com/office/officeart/2005/8/layout/vList5"/>
    <dgm:cxn modelId="{F828B74F-006E-4EFB-88BE-3647DF71F135}" srcId="{D102696F-D05B-4A4F-90B3-DF4AAA83847D}" destId="{376AEEB9-3449-4F48-9438-062C00905550}" srcOrd="0" destOrd="0" parTransId="{910F0CD1-C068-4546-99D2-772C9ED02776}" sibTransId="{D4E3270F-A1C1-4003-867D-925030594B45}"/>
    <dgm:cxn modelId="{4B734CCD-FE78-4B6C-9965-3FC5B0D5084D}" srcId="{17FE6E79-BF22-4931-BBCB-0394AF99480C}" destId="{45629514-4335-4344-A01C-A045446FB39A}" srcOrd="0" destOrd="0" parTransId="{2B5A7A64-CCAC-4E56-93D1-72D10C6FC787}" sibTransId="{8474D0A4-80AA-48C3-8D92-7AFCB8E0B179}"/>
    <dgm:cxn modelId="{8762C70A-3858-4323-BF4D-93459864EB5E}" srcId="{6D5BAC89-B3D7-47D2-97DE-F011BAABD4B1}" destId="{F4139412-7211-4440-974D-DCDF321CE746}" srcOrd="1" destOrd="0" parTransId="{A21F1284-1A06-4CD5-AE93-061DCF837D7E}" sibTransId="{4D1D610C-9AB7-4DC0-B2F8-E808FEDD4357}"/>
    <dgm:cxn modelId="{E1E8D20A-48D4-406D-B853-B315F9A9C78A}" type="presParOf" srcId="{2AD038EA-A63D-4328-BD8F-729F327F9479}" destId="{820E00BB-7AEB-408F-A2AF-61BAA8620EA8}" srcOrd="0" destOrd="0" presId="urn:microsoft.com/office/officeart/2005/8/layout/vList5"/>
    <dgm:cxn modelId="{4F497B29-B930-41C3-8B10-F7B2CB4CDF39}" type="presParOf" srcId="{820E00BB-7AEB-408F-A2AF-61BAA8620EA8}" destId="{3C94438D-EBDE-4640-9D6E-35E2DFBA4A25}" srcOrd="0" destOrd="0" presId="urn:microsoft.com/office/officeart/2005/8/layout/vList5"/>
    <dgm:cxn modelId="{930D5F17-53D0-4AEB-AE0D-008548253FBB}" type="presParOf" srcId="{820E00BB-7AEB-408F-A2AF-61BAA8620EA8}" destId="{5A2FCADF-E264-49C9-9093-A75F66F05E02}" srcOrd="1" destOrd="0" presId="urn:microsoft.com/office/officeart/2005/8/layout/vList5"/>
    <dgm:cxn modelId="{90E0AF70-FBAC-4DD6-B5AA-9CEDF42725A2}" type="presParOf" srcId="{2AD038EA-A63D-4328-BD8F-729F327F9479}" destId="{A8807C26-A486-446C-AA68-1389E6ECB330}" srcOrd="1" destOrd="0" presId="urn:microsoft.com/office/officeart/2005/8/layout/vList5"/>
    <dgm:cxn modelId="{ACA471D5-22A6-4A67-A7B4-AF38F36978F2}" type="presParOf" srcId="{2AD038EA-A63D-4328-BD8F-729F327F9479}" destId="{53A15A0C-79FD-48CF-95DA-23B8DF47838B}" srcOrd="2" destOrd="0" presId="urn:microsoft.com/office/officeart/2005/8/layout/vList5"/>
    <dgm:cxn modelId="{D1356F9A-ABDD-4FE5-9136-317DAD15082E}" type="presParOf" srcId="{53A15A0C-79FD-48CF-95DA-23B8DF47838B}" destId="{F00D8405-FBEC-40DB-9614-B2A24DAA850A}" srcOrd="0" destOrd="0" presId="urn:microsoft.com/office/officeart/2005/8/layout/vList5"/>
    <dgm:cxn modelId="{F2C77505-6618-41F6-9F50-3BD655C8A989}" type="presParOf" srcId="{53A15A0C-79FD-48CF-95DA-23B8DF47838B}" destId="{DC29C395-BE56-43F4-A7BC-3B43D23FB3D6}" srcOrd="1" destOrd="0" presId="urn:microsoft.com/office/officeart/2005/8/layout/vList5"/>
    <dgm:cxn modelId="{B59F0348-AFCA-4AB3-87BA-2E123581DEF7}" type="presParOf" srcId="{2AD038EA-A63D-4328-BD8F-729F327F9479}" destId="{9C1CD592-5273-4581-A447-E2D09BBABEE7}" srcOrd="3" destOrd="0" presId="urn:microsoft.com/office/officeart/2005/8/layout/vList5"/>
    <dgm:cxn modelId="{11FCD88D-8665-40D5-A16C-6BA80EFAA3A7}" type="presParOf" srcId="{2AD038EA-A63D-4328-BD8F-729F327F9479}" destId="{BA7878D0-AC35-46DB-9E91-206FA29EC617}" srcOrd="4" destOrd="0" presId="urn:microsoft.com/office/officeart/2005/8/layout/vList5"/>
    <dgm:cxn modelId="{22246968-4206-4BDE-AE3A-471DAF26C0A2}" type="presParOf" srcId="{BA7878D0-AC35-46DB-9E91-206FA29EC617}" destId="{AF594DE8-F39C-46D6-BA14-8F2EAFEDF5F6}" srcOrd="0" destOrd="0" presId="urn:microsoft.com/office/officeart/2005/8/layout/vList5"/>
    <dgm:cxn modelId="{89E56043-860A-4D92-9CA1-41B28E75A9E8}" type="presParOf" srcId="{BA7878D0-AC35-46DB-9E91-206FA29EC617}" destId="{16FDBC0C-64F5-4CFC-A540-E939CAA514E3}" srcOrd="1" destOrd="0" presId="urn:microsoft.com/office/officeart/2005/8/layout/vList5"/>
    <dgm:cxn modelId="{C4830931-0657-48A2-AC0C-973D60353D13}" type="presParOf" srcId="{2AD038EA-A63D-4328-BD8F-729F327F9479}" destId="{EB2AD012-31DC-4F21-B35B-1DD8D0CE9D72}" srcOrd="5" destOrd="0" presId="urn:microsoft.com/office/officeart/2005/8/layout/vList5"/>
    <dgm:cxn modelId="{77FCD620-459E-4610-8802-2C1111BFC9A8}" type="presParOf" srcId="{2AD038EA-A63D-4328-BD8F-729F327F9479}" destId="{289F7086-DA5C-45B3-A975-1312EF7262F9}" srcOrd="6" destOrd="0" presId="urn:microsoft.com/office/officeart/2005/8/layout/vList5"/>
    <dgm:cxn modelId="{E24A2DDC-AD48-430B-97E8-FA65D6EC6024}" type="presParOf" srcId="{289F7086-DA5C-45B3-A975-1312EF7262F9}" destId="{F8A58375-76B9-459E-ABFB-C4B6E5A3CDEF}" srcOrd="0" destOrd="0" presId="urn:microsoft.com/office/officeart/2005/8/layout/vList5"/>
    <dgm:cxn modelId="{9B04E9F3-B8C7-442E-AF85-D3A3A95204F8}" type="presParOf" srcId="{289F7086-DA5C-45B3-A975-1312EF7262F9}" destId="{82253005-6645-459F-9515-599B73F88425}" srcOrd="1" destOrd="0" presId="urn:microsoft.com/office/officeart/2005/8/layout/vList5"/>
    <dgm:cxn modelId="{D8EF1757-A4C4-45F9-954B-BCD57010C8DB}" type="presParOf" srcId="{2AD038EA-A63D-4328-BD8F-729F327F9479}" destId="{53B63DFF-6481-49AA-ACF4-8E31C26C7E49}" srcOrd="7" destOrd="0" presId="urn:microsoft.com/office/officeart/2005/8/layout/vList5"/>
    <dgm:cxn modelId="{7CBD52C4-E334-482B-B7B4-C962363B007C}" type="presParOf" srcId="{2AD038EA-A63D-4328-BD8F-729F327F9479}" destId="{1BAD790F-31BA-4951-BB6C-F3088B57514A}" srcOrd="8" destOrd="0" presId="urn:microsoft.com/office/officeart/2005/8/layout/vList5"/>
    <dgm:cxn modelId="{A46B0A8A-301F-488D-8BC6-720A0955BF7F}" type="presParOf" srcId="{1BAD790F-31BA-4951-BB6C-F3088B57514A}" destId="{5DF77143-FE49-49CC-AB88-2F25FEA009D8}" srcOrd="0" destOrd="0" presId="urn:microsoft.com/office/officeart/2005/8/layout/vList5"/>
    <dgm:cxn modelId="{B8F87C4B-781E-4489-9AD5-00D957BC3382}" type="presParOf" srcId="{1BAD790F-31BA-4951-BB6C-F3088B57514A}" destId="{8422EB83-68B9-4C0E-B33D-66DDAFD234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3D79B5-B47F-4D37-9FB5-799681C58C26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C8E6A8ED-8C79-4170-BC20-016A9C46DCBA}">
      <dgm:prSet phldrT="[Text]"/>
      <dgm:spPr/>
      <dgm:t>
        <a:bodyPr/>
        <a:lstStyle/>
        <a:p>
          <a:r>
            <a:rPr lang="en-CA" dirty="0" smtClean="0"/>
            <a:t>Price A</a:t>
          </a:r>
          <a:endParaRPr lang="en-CA" dirty="0"/>
        </a:p>
      </dgm:t>
    </dgm:pt>
    <dgm:pt modelId="{DC4E4AFC-0BBA-4FE8-BD1E-51749644640B}" type="parTrans" cxnId="{CEE93A56-455D-4CEB-AF38-A5216507152C}">
      <dgm:prSet/>
      <dgm:spPr/>
      <dgm:t>
        <a:bodyPr/>
        <a:lstStyle/>
        <a:p>
          <a:endParaRPr lang="en-CA"/>
        </a:p>
      </dgm:t>
    </dgm:pt>
    <dgm:pt modelId="{2ABA336B-9339-4A1B-8308-B5D477FE6997}" type="sibTrans" cxnId="{CEE93A56-455D-4CEB-AF38-A5216507152C}">
      <dgm:prSet/>
      <dgm:spPr/>
      <dgm:t>
        <a:bodyPr/>
        <a:lstStyle/>
        <a:p>
          <a:endParaRPr lang="en-CA"/>
        </a:p>
      </dgm:t>
    </dgm:pt>
    <dgm:pt modelId="{A592BA69-EA73-4EC8-B38E-FCBD084DA2F2}">
      <dgm:prSet phldrT="[Text]"/>
      <dgm:spPr/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6C75003B-26CE-4EBB-84E4-569460F473B4}" type="parTrans" cxnId="{7081EB48-BC9E-427F-80FC-FFA0E9F11583}">
      <dgm:prSet/>
      <dgm:spPr/>
      <dgm:t>
        <a:bodyPr/>
        <a:lstStyle/>
        <a:p>
          <a:endParaRPr lang="en-CA"/>
        </a:p>
      </dgm:t>
    </dgm:pt>
    <dgm:pt modelId="{80EDD8EE-8D80-4C4C-BB6B-275C35C438B5}" type="sibTrans" cxnId="{7081EB48-BC9E-427F-80FC-FFA0E9F11583}">
      <dgm:prSet/>
      <dgm:spPr/>
      <dgm:t>
        <a:bodyPr/>
        <a:lstStyle/>
        <a:p>
          <a:endParaRPr lang="en-CA"/>
        </a:p>
      </dgm:t>
    </dgm:pt>
    <dgm:pt modelId="{5E2C6DB8-6274-4636-B3C5-A38F10D5BFE4}">
      <dgm:prSet phldrT="[Text]"/>
      <dgm:spPr/>
      <dgm:t>
        <a:bodyPr/>
        <a:lstStyle/>
        <a:p>
          <a:r>
            <a:rPr lang="en-CA" dirty="0" smtClean="0"/>
            <a:t>A</a:t>
          </a:r>
          <a:endParaRPr lang="en-CA" dirty="0"/>
        </a:p>
      </dgm:t>
    </dgm:pt>
    <dgm:pt modelId="{431D3AB8-5801-4085-9027-E3C30259589B}" type="parTrans" cxnId="{25D75394-6AD9-4898-B506-D5C956A59D0D}">
      <dgm:prSet/>
      <dgm:spPr/>
      <dgm:t>
        <a:bodyPr/>
        <a:lstStyle/>
        <a:p>
          <a:endParaRPr lang="en-CA"/>
        </a:p>
      </dgm:t>
    </dgm:pt>
    <dgm:pt modelId="{6495ED6F-4306-4EBE-9642-F41C82022713}" type="sibTrans" cxnId="{25D75394-6AD9-4898-B506-D5C956A59D0D}">
      <dgm:prSet/>
      <dgm:spPr/>
      <dgm:t>
        <a:bodyPr/>
        <a:lstStyle/>
        <a:p>
          <a:endParaRPr lang="en-CA"/>
        </a:p>
      </dgm:t>
    </dgm:pt>
    <dgm:pt modelId="{CF4CABC7-D5DE-4E63-8279-3657C2D51B6F}">
      <dgm:prSet phldrT="[Text]"/>
      <dgm:spPr/>
      <dgm:t>
        <a:bodyPr/>
        <a:lstStyle/>
        <a:p>
          <a:r>
            <a:rPr lang="en-CA" dirty="0" smtClean="0"/>
            <a:t>Price B</a:t>
          </a:r>
          <a:endParaRPr lang="en-CA" dirty="0"/>
        </a:p>
      </dgm:t>
    </dgm:pt>
    <dgm:pt modelId="{D964395E-E441-4FE4-A68D-302C8823397D}" type="parTrans" cxnId="{D7647B7B-E3DC-406F-8803-CF5A43060D76}">
      <dgm:prSet/>
      <dgm:spPr/>
      <dgm:t>
        <a:bodyPr/>
        <a:lstStyle/>
        <a:p>
          <a:endParaRPr lang="en-CA"/>
        </a:p>
      </dgm:t>
    </dgm:pt>
    <dgm:pt modelId="{52A5A3BE-75D2-40FC-853B-E98D9B3BE8C7}" type="sibTrans" cxnId="{D7647B7B-E3DC-406F-8803-CF5A43060D76}">
      <dgm:prSet/>
      <dgm:spPr/>
      <dgm:t>
        <a:bodyPr/>
        <a:lstStyle/>
        <a:p>
          <a:endParaRPr lang="en-CA"/>
        </a:p>
      </dgm:t>
    </dgm:pt>
    <dgm:pt modelId="{91B63FBA-67B0-4DE8-8030-EE4F1719F136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7DC45704-7477-459F-B03D-1568DC0F00B1}" type="parTrans" cxnId="{D6A6D9BF-71C9-47FB-A845-83779FC13F58}">
      <dgm:prSet/>
      <dgm:spPr/>
      <dgm:t>
        <a:bodyPr/>
        <a:lstStyle/>
        <a:p>
          <a:endParaRPr lang="en-CA"/>
        </a:p>
      </dgm:t>
    </dgm:pt>
    <dgm:pt modelId="{45315C82-8F42-4336-90D1-A87E862EA395}" type="sibTrans" cxnId="{D6A6D9BF-71C9-47FB-A845-83779FC13F58}">
      <dgm:prSet/>
      <dgm:spPr/>
      <dgm:t>
        <a:bodyPr/>
        <a:lstStyle/>
        <a:p>
          <a:endParaRPr lang="en-CA"/>
        </a:p>
      </dgm:t>
    </dgm:pt>
    <dgm:pt modelId="{D36E8A79-BF53-4BAC-80AF-BC5B4511732A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3C8CDD4F-72C3-448E-9A5D-9D89D915C429}" type="parTrans" cxnId="{D9BFD086-43F1-4BDC-BDFA-68C1C6CF0016}">
      <dgm:prSet/>
      <dgm:spPr/>
      <dgm:t>
        <a:bodyPr/>
        <a:lstStyle/>
        <a:p>
          <a:endParaRPr lang="en-CA"/>
        </a:p>
      </dgm:t>
    </dgm:pt>
    <dgm:pt modelId="{F09A80A6-6481-4B9E-8689-3E3B5144F1E7}" type="sibTrans" cxnId="{D9BFD086-43F1-4BDC-BDFA-68C1C6CF0016}">
      <dgm:prSet/>
      <dgm:spPr/>
      <dgm:t>
        <a:bodyPr/>
        <a:lstStyle/>
        <a:p>
          <a:endParaRPr lang="en-CA"/>
        </a:p>
      </dgm:t>
    </dgm:pt>
    <dgm:pt modelId="{2F8EEADA-F003-418C-8B06-A0650EC88C1E}">
      <dgm:prSet phldrT="[Text]"/>
      <dgm:spPr/>
      <dgm:t>
        <a:bodyPr/>
        <a:lstStyle/>
        <a:p>
          <a:r>
            <a:rPr lang="en-CA" dirty="0" smtClean="0"/>
            <a:t>B</a:t>
          </a:r>
          <a:endParaRPr lang="en-CA" dirty="0"/>
        </a:p>
      </dgm:t>
    </dgm:pt>
    <dgm:pt modelId="{0E8D9A69-0379-452C-91DD-CE82141567F5}" type="parTrans" cxnId="{3C173329-77FA-4982-BB77-CB83FDBBE0AB}">
      <dgm:prSet/>
      <dgm:spPr/>
      <dgm:t>
        <a:bodyPr/>
        <a:lstStyle/>
        <a:p>
          <a:endParaRPr lang="en-CA"/>
        </a:p>
      </dgm:t>
    </dgm:pt>
    <dgm:pt modelId="{18E470B4-2352-4BF4-A8BF-F61D09F56D58}" type="sibTrans" cxnId="{3C173329-77FA-4982-BB77-CB83FDBBE0AB}">
      <dgm:prSet/>
      <dgm:spPr/>
      <dgm:t>
        <a:bodyPr/>
        <a:lstStyle/>
        <a:p>
          <a:endParaRPr lang="en-CA"/>
        </a:p>
      </dgm:t>
    </dgm:pt>
    <dgm:pt modelId="{3EED2CA8-34B4-43D9-B001-B8E4E3ED556F}" type="pres">
      <dgm:prSet presAssocID="{F23D79B5-B47F-4D37-9FB5-799681C58C2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5456A52-B2E0-4C12-ABC5-CE7AE7479409}" type="pres">
      <dgm:prSet presAssocID="{F23D79B5-B47F-4D37-9FB5-799681C58C26}" presName="dummyMaxCanvas" presStyleCnt="0"/>
      <dgm:spPr/>
      <dgm:t>
        <a:bodyPr/>
        <a:lstStyle/>
        <a:p>
          <a:endParaRPr lang="en-CA"/>
        </a:p>
      </dgm:t>
    </dgm:pt>
    <dgm:pt modelId="{20AB15EA-3454-4387-B47D-A6B68DA5A9F6}" type="pres">
      <dgm:prSet presAssocID="{F23D79B5-B47F-4D37-9FB5-799681C58C26}" presName="parentComposite" presStyleCnt="0"/>
      <dgm:spPr/>
      <dgm:t>
        <a:bodyPr/>
        <a:lstStyle/>
        <a:p>
          <a:endParaRPr lang="en-CA"/>
        </a:p>
      </dgm:t>
    </dgm:pt>
    <dgm:pt modelId="{734C4090-EA79-4ED6-A62D-E59982095923}" type="pres">
      <dgm:prSet presAssocID="{F23D79B5-B47F-4D37-9FB5-799681C58C26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CA"/>
        </a:p>
      </dgm:t>
    </dgm:pt>
    <dgm:pt modelId="{A7B22ED4-8A4E-4D5E-98D4-C8A0AD11C8F6}" type="pres">
      <dgm:prSet presAssocID="{F23D79B5-B47F-4D37-9FB5-799681C58C26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CA"/>
        </a:p>
      </dgm:t>
    </dgm:pt>
    <dgm:pt modelId="{F3F21293-CC8F-4787-A7F6-667DA88B766D}" type="pres">
      <dgm:prSet presAssocID="{F23D79B5-B47F-4D37-9FB5-799681C58C26}" presName="childrenComposite" presStyleCnt="0"/>
      <dgm:spPr/>
      <dgm:t>
        <a:bodyPr/>
        <a:lstStyle/>
        <a:p>
          <a:endParaRPr lang="en-CA"/>
        </a:p>
      </dgm:t>
    </dgm:pt>
    <dgm:pt modelId="{48DF09F5-8469-4DAD-82A2-D0044D2AF0ED}" type="pres">
      <dgm:prSet presAssocID="{F23D79B5-B47F-4D37-9FB5-799681C58C26}" presName="dummyMaxCanvas_ChildArea" presStyleCnt="0"/>
      <dgm:spPr/>
      <dgm:t>
        <a:bodyPr/>
        <a:lstStyle/>
        <a:p>
          <a:endParaRPr lang="en-CA"/>
        </a:p>
      </dgm:t>
    </dgm:pt>
    <dgm:pt modelId="{9C12F0C9-D3FC-40D5-BC20-4BB180437C32}" type="pres">
      <dgm:prSet presAssocID="{F23D79B5-B47F-4D37-9FB5-799681C58C26}" presName="fulcrum" presStyleLbl="alignAccFollowNode1" presStyleIdx="2" presStyleCnt="4"/>
      <dgm:spPr/>
      <dgm:t>
        <a:bodyPr/>
        <a:lstStyle/>
        <a:p>
          <a:endParaRPr lang="en-CA"/>
        </a:p>
      </dgm:t>
    </dgm:pt>
    <dgm:pt modelId="{68E8FD58-9015-4C5D-9C7C-9F70539F39DD}" type="pres">
      <dgm:prSet presAssocID="{F23D79B5-B47F-4D37-9FB5-799681C58C26}" presName="balance_2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45264F8-C12F-40E9-B1F2-1DC34698BAF5}" type="pres">
      <dgm:prSet presAssocID="{F23D79B5-B47F-4D37-9FB5-799681C58C26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AE334F4-1F1E-4362-B06E-41C3C03B685E}" type="pres">
      <dgm:prSet presAssocID="{F23D79B5-B47F-4D37-9FB5-799681C58C26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5B04BEF-F162-45D8-BFEA-ED51F92A9D12}" type="pres">
      <dgm:prSet presAssocID="{F23D79B5-B47F-4D37-9FB5-799681C58C26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A4B6E6-F9B5-4124-9F39-BC9D90C261ED}" type="pres">
      <dgm:prSet presAssocID="{F23D79B5-B47F-4D37-9FB5-799681C58C26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A6CD9BC-2FB2-419A-9DEB-AF3B4F0C774C}" type="pres">
      <dgm:prSet presAssocID="{F23D79B5-B47F-4D37-9FB5-799681C58C26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AD1FE56-13DB-4217-AA85-92DA7B654AE3}" type="presOf" srcId="{CF4CABC7-D5DE-4E63-8279-3657C2D51B6F}" destId="{A7B22ED4-8A4E-4D5E-98D4-C8A0AD11C8F6}" srcOrd="0" destOrd="0" presId="urn:microsoft.com/office/officeart/2005/8/layout/balance1"/>
    <dgm:cxn modelId="{EDDA5302-2AA8-4A11-8538-446799FDA514}" type="presOf" srcId="{91B63FBA-67B0-4DE8-8030-EE4F1719F136}" destId="{345264F8-C12F-40E9-B1F2-1DC34698BAF5}" srcOrd="0" destOrd="0" presId="urn:microsoft.com/office/officeart/2005/8/layout/balance1"/>
    <dgm:cxn modelId="{C4FBB074-19C4-404D-A6BA-5E6AFEFCCB37}" type="presOf" srcId="{F23D79B5-B47F-4D37-9FB5-799681C58C26}" destId="{3EED2CA8-34B4-43D9-B001-B8E4E3ED556F}" srcOrd="0" destOrd="0" presId="urn:microsoft.com/office/officeart/2005/8/layout/balance1"/>
    <dgm:cxn modelId="{87E61255-B050-4B42-BEC2-41ABA9FE47DF}" type="presOf" srcId="{2F8EEADA-F003-418C-8B06-A0650EC88C1E}" destId="{15B04BEF-F162-45D8-BFEA-ED51F92A9D12}" srcOrd="0" destOrd="0" presId="urn:microsoft.com/office/officeart/2005/8/layout/balance1"/>
    <dgm:cxn modelId="{AF8BA678-C746-46FE-8C75-CC5EECF8A379}" type="presOf" srcId="{C8E6A8ED-8C79-4170-BC20-016A9C46DCBA}" destId="{734C4090-EA79-4ED6-A62D-E59982095923}" srcOrd="0" destOrd="0" presId="urn:microsoft.com/office/officeart/2005/8/layout/balance1"/>
    <dgm:cxn modelId="{D7647B7B-E3DC-406F-8803-CF5A43060D76}" srcId="{F23D79B5-B47F-4D37-9FB5-799681C58C26}" destId="{CF4CABC7-D5DE-4E63-8279-3657C2D51B6F}" srcOrd="1" destOrd="0" parTransId="{D964395E-E441-4FE4-A68D-302C8823397D}" sibTransId="{52A5A3BE-75D2-40FC-853B-E98D9B3BE8C7}"/>
    <dgm:cxn modelId="{3C173329-77FA-4982-BB77-CB83FDBBE0AB}" srcId="{CF4CABC7-D5DE-4E63-8279-3657C2D51B6F}" destId="{2F8EEADA-F003-418C-8B06-A0650EC88C1E}" srcOrd="2" destOrd="0" parTransId="{0E8D9A69-0379-452C-91DD-CE82141567F5}" sibTransId="{18E470B4-2352-4BF4-A8BF-F61D09F56D58}"/>
    <dgm:cxn modelId="{CEE93A56-455D-4CEB-AF38-A5216507152C}" srcId="{F23D79B5-B47F-4D37-9FB5-799681C58C26}" destId="{C8E6A8ED-8C79-4170-BC20-016A9C46DCBA}" srcOrd="0" destOrd="0" parTransId="{DC4E4AFC-0BBA-4FE8-BD1E-51749644640B}" sibTransId="{2ABA336B-9339-4A1B-8308-B5D477FE6997}"/>
    <dgm:cxn modelId="{25D75394-6AD9-4898-B506-D5C956A59D0D}" srcId="{C8E6A8ED-8C79-4170-BC20-016A9C46DCBA}" destId="{5E2C6DB8-6274-4636-B3C5-A38F10D5BFE4}" srcOrd="1" destOrd="0" parTransId="{431D3AB8-5801-4085-9027-E3C30259589B}" sibTransId="{6495ED6F-4306-4EBE-9642-F41C82022713}"/>
    <dgm:cxn modelId="{8DAC48BA-A2D1-4248-8826-2D66C27035DF}" type="presOf" srcId="{A592BA69-EA73-4EC8-B38E-FCBD084DA2F2}" destId="{4EA4B6E6-F9B5-4124-9F39-BC9D90C261ED}" srcOrd="0" destOrd="0" presId="urn:microsoft.com/office/officeart/2005/8/layout/balance1"/>
    <dgm:cxn modelId="{166AD09F-8B8F-4FBD-8D1D-D4ED24A72F06}" type="presOf" srcId="{5E2C6DB8-6274-4636-B3C5-A38F10D5BFE4}" destId="{6A6CD9BC-2FB2-419A-9DEB-AF3B4F0C774C}" srcOrd="0" destOrd="0" presId="urn:microsoft.com/office/officeart/2005/8/layout/balance1"/>
    <dgm:cxn modelId="{D9BFD086-43F1-4BDC-BDFA-68C1C6CF0016}" srcId="{CF4CABC7-D5DE-4E63-8279-3657C2D51B6F}" destId="{D36E8A79-BF53-4BAC-80AF-BC5B4511732A}" srcOrd="1" destOrd="0" parTransId="{3C8CDD4F-72C3-448E-9A5D-9D89D915C429}" sibTransId="{F09A80A6-6481-4B9E-8689-3E3B5144F1E7}"/>
    <dgm:cxn modelId="{A216E46D-BBD2-4171-8207-AA95828663A3}" type="presOf" srcId="{D36E8A79-BF53-4BAC-80AF-BC5B4511732A}" destId="{AAE334F4-1F1E-4362-B06E-41C3C03B685E}" srcOrd="0" destOrd="0" presId="urn:microsoft.com/office/officeart/2005/8/layout/balance1"/>
    <dgm:cxn modelId="{7081EB48-BC9E-427F-80FC-FFA0E9F11583}" srcId="{C8E6A8ED-8C79-4170-BC20-016A9C46DCBA}" destId="{A592BA69-EA73-4EC8-B38E-FCBD084DA2F2}" srcOrd="0" destOrd="0" parTransId="{6C75003B-26CE-4EBB-84E4-569460F473B4}" sibTransId="{80EDD8EE-8D80-4C4C-BB6B-275C35C438B5}"/>
    <dgm:cxn modelId="{D6A6D9BF-71C9-47FB-A845-83779FC13F58}" srcId="{CF4CABC7-D5DE-4E63-8279-3657C2D51B6F}" destId="{91B63FBA-67B0-4DE8-8030-EE4F1719F136}" srcOrd="0" destOrd="0" parTransId="{7DC45704-7477-459F-B03D-1568DC0F00B1}" sibTransId="{45315C82-8F42-4336-90D1-A87E862EA395}"/>
    <dgm:cxn modelId="{2B17E5D0-66BA-4CBA-81DC-3DECEFCF77CD}" type="presParOf" srcId="{3EED2CA8-34B4-43D9-B001-B8E4E3ED556F}" destId="{B5456A52-B2E0-4C12-ABC5-CE7AE7479409}" srcOrd="0" destOrd="0" presId="urn:microsoft.com/office/officeart/2005/8/layout/balance1"/>
    <dgm:cxn modelId="{4AC197C5-BA54-470C-A23A-561D8AD18477}" type="presParOf" srcId="{3EED2CA8-34B4-43D9-B001-B8E4E3ED556F}" destId="{20AB15EA-3454-4387-B47D-A6B68DA5A9F6}" srcOrd="1" destOrd="0" presId="urn:microsoft.com/office/officeart/2005/8/layout/balance1"/>
    <dgm:cxn modelId="{0539C7EA-3E5B-4ED5-82EA-657933B0E09F}" type="presParOf" srcId="{20AB15EA-3454-4387-B47D-A6B68DA5A9F6}" destId="{734C4090-EA79-4ED6-A62D-E59982095923}" srcOrd="0" destOrd="0" presId="urn:microsoft.com/office/officeart/2005/8/layout/balance1"/>
    <dgm:cxn modelId="{EBDFA85A-665A-4D25-A5DE-D68F0432AAA0}" type="presParOf" srcId="{20AB15EA-3454-4387-B47D-A6B68DA5A9F6}" destId="{A7B22ED4-8A4E-4D5E-98D4-C8A0AD11C8F6}" srcOrd="1" destOrd="0" presId="urn:microsoft.com/office/officeart/2005/8/layout/balance1"/>
    <dgm:cxn modelId="{3884D99B-ED08-41E0-A2FB-B9886A0F859D}" type="presParOf" srcId="{3EED2CA8-34B4-43D9-B001-B8E4E3ED556F}" destId="{F3F21293-CC8F-4787-A7F6-667DA88B766D}" srcOrd="2" destOrd="0" presId="urn:microsoft.com/office/officeart/2005/8/layout/balance1"/>
    <dgm:cxn modelId="{761A4185-0835-473B-B6E4-5AA1EF09645C}" type="presParOf" srcId="{F3F21293-CC8F-4787-A7F6-667DA88B766D}" destId="{48DF09F5-8469-4DAD-82A2-D0044D2AF0ED}" srcOrd="0" destOrd="0" presId="urn:microsoft.com/office/officeart/2005/8/layout/balance1"/>
    <dgm:cxn modelId="{E648AA26-15EF-4483-9DDB-24BE1B21D47D}" type="presParOf" srcId="{F3F21293-CC8F-4787-A7F6-667DA88B766D}" destId="{9C12F0C9-D3FC-40D5-BC20-4BB180437C32}" srcOrd="1" destOrd="0" presId="urn:microsoft.com/office/officeart/2005/8/layout/balance1"/>
    <dgm:cxn modelId="{B873D6DF-CD74-41CA-843D-B241E2E2C3F9}" type="presParOf" srcId="{F3F21293-CC8F-4787-A7F6-667DA88B766D}" destId="{68E8FD58-9015-4C5D-9C7C-9F70539F39DD}" srcOrd="2" destOrd="0" presId="urn:microsoft.com/office/officeart/2005/8/layout/balance1"/>
    <dgm:cxn modelId="{C302FB0E-47D0-444D-96C7-E973A56A5991}" type="presParOf" srcId="{F3F21293-CC8F-4787-A7F6-667DA88B766D}" destId="{345264F8-C12F-40E9-B1F2-1DC34698BAF5}" srcOrd="3" destOrd="0" presId="urn:microsoft.com/office/officeart/2005/8/layout/balance1"/>
    <dgm:cxn modelId="{D65E80CE-AE9A-4C18-90DA-568DF2D8FE85}" type="presParOf" srcId="{F3F21293-CC8F-4787-A7F6-667DA88B766D}" destId="{AAE334F4-1F1E-4362-B06E-41C3C03B685E}" srcOrd="4" destOrd="0" presId="urn:microsoft.com/office/officeart/2005/8/layout/balance1"/>
    <dgm:cxn modelId="{72675898-A163-48B1-A7F1-F7B695691A01}" type="presParOf" srcId="{F3F21293-CC8F-4787-A7F6-667DA88B766D}" destId="{15B04BEF-F162-45D8-BFEA-ED51F92A9D12}" srcOrd="5" destOrd="0" presId="urn:microsoft.com/office/officeart/2005/8/layout/balance1"/>
    <dgm:cxn modelId="{21E9BCFE-1674-40A4-9ECA-E10F1775F08D}" type="presParOf" srcId="{F3F21293-CC8F-4787-A7F6-667DA88B766D}" destId="{4EA4B6E6-F9B5-4124-9F39-BC9D90C261ED}" srcOrd="6" destOrd="0" presId="urn:microsoft.com/office/officeart/2005/8/layout/balance1"/>
    <dgm:cxn modelId="{8E35FD26-B8C8-49D2-96C5-885C65C0182C}" type="presParOf" srcId="{F3F21293-CC8F-4787-A7F6-667DA88B766D}" destId="{6A6CD9BC-2FB2-419A-9DEB-AF3B4F0C774C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D08FF-7472-4807-8DED-A216D4A50A3A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Substitutes</a:t>
          </a:r>
          <a:endParaRPr lang="en-CA" sz="1900" kern="1200" dirty="0"/>
        </a:p>
      </dsp:txBody>
      <dsp:txXfrm>
        <a:off x="2337816" y="203199"/>
        <a:ext cx="1420368" cy="609600"/>
      </dsp:txXfrm>
    </dsp:sp>
    <dsp:sp modelId="{E12151C1-BD59-4AEA-B8A6-BCBF0FF67727}">
      <dsp:nvSpPr>
        <dsp:cNvPr id="0" name=""/>
        <dsp:cNvSpPr/>
      </dsp:nvSpPr>
      <dsp:spPr>
        <a:xfrm>
          <a:off x="1524000" y="1015999"/>
          <a:ext cx="3048000" cy="3048000"/>
        </a:xfrm>
        <a:prstGeom prst="ellipse">
          <a:avLst/>
        </a:prstGeom>
        <a:solidFill>
          <a:schemeClr val="accent3">
            <a:hueOff val="214284"/>
            <a:satOff val="-2404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Indirect</a:t>
          </a:r>
          <a:endParaRPr lang="en-CA" sz="1900" kern="1200" dirty="0"/>
        </a:p>
      </dsp:txBody>
      <dsp:txXfrm>
        <a:off x="2337816" y="1206499"/>
        <a:ext cx="1420368" cy="571500"/>
      </dsp:txXfrm>
    </dsp:sp>
    <dsp:sp modelId="{A2B1A24F-4A42-4841-8B45-C42BFEA4D647}">
      <dsp:nvSpPr>
        <dsp:cNvPr id="0" name=""/>
        <dsp:cNvSpPr/>
      </dsp:nvSpPr>
      <dsp:spPr>
        <a:xfrm>
          <a:off x="2032000" y="2032000"/>
          <a:ext cx="2032000" cy="2032000"/>
        </a:xfrm>
        <a:prstGeom prst="ellipse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Direct</a:t>
          </a:r>
          <a:endParaRPr lang="en-CA" sz="1900" kern="1200" dirty="0"/>
        </a:p>
      </dsp:txBody>
      <dsp:txXfrm>
        <a:off x="2329579" y="2540000"/>
        <a:ext cx="1436840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FCADF-E264-49C9-9093-A75F66F05E02}">
      <dsp:nvSpPr>
        <dsp:cNvPr id="0" name=""/>
        <dsp:cNvSpPr/>
      </dsp:nvSpPr>
      <dsp:spPr>
        <a:xfrm rot="5400000">
          <a:off x="5069063" y="-2059561"/>
          <a:ext cx="830131" cy="516153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 smtClean="0"/>
            <a:t>Most Direct Competitor &amp; Extremely Fierce</a:t>
          </a:r>
          <a:endParaRPr lang="en-CA" sz="2300" kern="1200" dirty="0"/>
        </a:p>
      </dsp:txBody>
      <dsp:txXfrm rot="-5400000">
        <a:off x="2903362" y="146664"/>
        <a:ext cx="5121009" cy="749083"/>
      </dsp:txXfrm>
    </dsp:sp>
    <dsp:sp modelId="{3C94438D-EBDE-4640-9D6E-35E2DFBA4A25}">
      <dsp:nvSpPr>
        <dsp:cNvPr id="0" name=""/>
        <dsp:cNvSpPr/>
      </dsp:nvSpPr>
      <dsp:spPr>
        <a:xfrm>
          <a:off x="0" y="2373"/>
          <a:ext cx="2903362" cy="10376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200" kern="1200" dirty="0" smtClean="0"/>
            <a:t>1</a:t>
          </a:r>
          <a:endParaRPr lang="en-CA" sz="5200" kern="1200" dirty="0"/>
        </a:p>
      </dsp:txBody>
      <dsp:txXfrm>
        <a:off x="50655" y="53028"/>
        <a:ext cx="2802052" cy="936354"/>
      </dsp:txXfrm>
    </dsp:sp>
    <dsp:sp modelId="{DC29C395-BE56-43F4-A7BC-3B43D23FB3D6}">
      <dsp:nvSpPr>
        <dsp:cNvPr id="0" name=""/>
        <dsp:cNvSpPr/>
      </dsp:nvSpPr>
      <dsp:spPr>
        <a:xfrm rot="5400000">
          <a:off x="5069063" y="-970014"/>
          <a:ext cx="830131" cy="516153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 smtClean="0"/>
            <a:t>Direct Competitor But Slightly Less Fierce</a:t>
          </a:r>
          <a:endParaRPr lang="en-CA" sz="2300" kern="1200" dirty="0"/>
        </a:p>
      </dsp:txBody>
      <dsp:txXfrm rot="-5400000">
        <a:off x="2903362" y="1236211"/>
        <a:ext cx="5121009" cy="749083"/>
      </dsp:txXfrm>
    </dsp:sp>
    <dsp:sp modelId="{F00D8405-FBEC-40DB-9614-B2A24DAA850A}">
      <dsp:nvSpPr>
        <dsp:cNvPr id="0" name=""/>
        <dsp:cNvSpPr/>
      </dsp:nvSpPr>
      <dsp:spPr>
        <a:xfrm>
          <a:off x="0" y="1091920"/>
          <a:ext cx="2903362" cy="10376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200" kern="1200" dirty="0" smtClean="0"/>
            <a:t>2</a:t>
          </a:r>
          <a:endParaRPr lang="en-CA" sz="5200" kern="1200" dirty="0"/>
        </a:p>
      </dsp:txBody>
      <dsp:txXfrm>
        <a:off x="50655" y="1142575"/>
        <a:ext cx="2802052" cy="936354"/>
      </dsp:txXfrm>
    </dsp:sp>
    <dsp:sp modelId="{16FDBC0C-64F5-4CFC-A540-E939CAA514E3}">
      <dsp:nvSpPr>
        <dsp:cNvPr id="0" name=""/>
        <dsp:cNvSpPr/>
      </dsp:nvSpPr>
      <dsp:spPr>
        <a:xfrm rot="5400000">
          <a:off x="5069063" y="119533"/>
          <a:ext cx="830131" cy="516153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 smtClean="0"/>
            <a:t>Average Direct Competitors</a:t>
          </a:r>
          <a:endParaRPr lang="en-CA" sz="2300" kern="1200" dirty="0"/>
        </a:p>
      </dsp:txBody>
      <dsp:txXfrm rot="-5400000">
        <a:off x="2903362" y="2325758"/>
        <a:ext cx="5121009" cy="749083"/>
      </dsp:txXfrm>
    </dsp:sp>
    <dsp:sp modelId="{AF594DE8-F39C-46D6-BA14-8F2EAFEDF5F6}">
      <dsp:nvSpPr>
        <dsp:cNvPr id="0" name=""/>
        <dsp:cNvSpPr/>
      </dsp:nvSpPr>
      <dsp:spPr>
        <a:xfrm>
          <a:off x="0" y="2181467"/>
          <a:ext cx="2903362" cy="10376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200" kern="1200" dirty="0" smtClean="0"/>
            <a:t>3</a:t>
          </a:r>
          <a:endParaRPr lang="en-CA" sz="5200" kern="1200" dirty="0"/>
        </a:p>
      </dsp:txBody>
      <dsp:txXfrm>
        <a:off x="50655" y="2232122"/>
        <a:ext cx="2802052" cy="936354"/>
      </dsp:txXfrm>
    </dsp:sp>
    <dsp:sp modelId="{82253005-6645-459F-9515-599B73F88425}">
      <dsp:nvSpPr>
        <dsp:cNvPr id="0" name=""/>
        <dsp:cNvSpPr/>
      </dsp:nvSpPr>
      <dsp:spPr>
        <a:xfrm rot="5400000">
          <a:off x="5069063" y="1209080"/>
          <a:ext cx="830131" cy="516153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 smtClean="0"/>
            <a:t>Indirect, But Dangerous Competitor</a:t>
          </a:r>
          <a:endParaRPr lang="en-CA" sz="2300" kern="1200" dirty="0"/>
        </a:p>
      </dsp:txBody>
      <dsp:txXfrm rot="-5400000">
        <a:off x="2903362" y="3415305"/>
        <a:ext cx="5121009" cy="749083"/>
      </dsp:txXfrm>
    </dsp:sp>
    <dsp:sp modelId="{F8A58375-76B9-459E-ABFB-C4B6E5A3CDEF}">
      <dsp:nvSpPr>
        <dsp:cNvPr id="0" name=""/>
        <dsp:cNvSpPr/>
      </dsp:nvSpPr>
      <dsp:spPr>
        <a:xfrm>
          <a:off x="0" y="3271015"/>
          <a:ext cx="2903362" cy="10376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200" kern="1200" dirty="0" smtClean="0"/>
            <a:t>4</a:t>
          </a:r>
          <a:endParaRPr lang="en-CA" sz="5200" kern="1200" dirty="0"/>
        </a:p>
      </dsp:txBody>
      <dsp:txXfrm>
        <a:off x="50655" y="3321670"/>
        <a:ext cx="2802052" cy="936354"/>
      </dsp:txXfrm>
    </dsp:sp>
    <dsp:sp modelId="{8422EB83-68B9-4C0E-B33D-66DDAFD234EF}">
      <dsp:nvSpPr>
        <dsp:cNvPr id="0" name=""/>
        <dsp:cNvSpPr/>
      </dsp:nvSpPr>
      <dsp:spPr>
        <a:xfrm rot="5400000">
          <a:off x="5069063" y="2298627"/>
          <a:ext cx="830131" cy="5161533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kern="1200" dirty="0" smtClean="0"/>
            <a:t>Most Threatening Substitute</a:t>
          </a:r>
          <a:endParaRPr lang="en-CA" sz="2300" kern="1200" dirty="0"/>
        </a:p>
      </dsp:txBody>
      <dsp:txXfrm rot="-5400000">
        <a:off x="2903362" y="4504852"/>
        <a:ext cx="5121009" cy="749083"/>
      </dsp:txXfrm>
    </dsp:sp>
    <dsp:sp modelId="{5DF77143-FE49-49CC-AB88-2F25FEA009D8}">
      <dsp:nvSpPr>
        <dsp:cNvPr id="0" name=""/>
        <dsp:cNvSpPr/>
      </dsp:nvSpPr>
      <dsp:spPr>
        <a:xfrm>
          <a:off x="0" y="4360562"/>
          <a:ext cx="2903362" cy="103766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200" kern="1200" dirty="0" smtClean="0"/>
            <a:t>5</a:t>
          </a:r>
          <a:endParaRPr lang="en-CA" sz="5200" kern="1200" dirty="0"/>
        </a:p>
      </dsp:txBody>
      <dsp:txXfrm>
        <a:off x="50655" y="4411217"/>
        <a:ext cx="2802052" cy="936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C4090-EA79-4ED6-A62D-E59982095923}">
      <dsp:nvSpPr>
        <dsp:cNvPr id="0" name=""/>
        <dsp:cNvSpPr/>
      </dsp:nvSpPr>
      <dsp:spPr>
        <a:xfrm>
          <a:off x="2035175" y="0"/>
          <a:ext cx="1514475" cy="8413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Price A</a:t>
          </a:r>
          <a:endParaRPr lang="en-CA" sz="3300" kern="1200" dirty="0"/>
        </a:p>
      </dsp:txBody>
      <dsp:txXfrm>
        <a:off x="2059818" y="24643"/>
        <a:ext cx="1465189" cy="792089"/>
      </dsp:txXfrm>
    </dsp:sp>
    <dsp:sp modelId="{A7B22ED4-8A4E-4D5E-98D4-C8A0AD11C8F6}">
      <dsp:nvSpPr>
        <dsp:cNvPr id="0" name=""/>
        <dsp:cNvSpPr/>
      </dsp:nvSpPr>
      <dsp:spPr>
        <a:xfrm>
          <a:off x="4222750" y="0"/>
          <a:ext cx="1514475" cy="84137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563787"/>
            <a:satOff val="3156"/>
            <a:lumOff val="-31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563787"/>
              <a:satOff val="3156"/>
              <a:lumOff val="-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Price B</a:t>
          </a:r>
          <a:endParaRPr lang="en-CA" sz="3300" kern="1200" dirty="0"/>
        </a:p>
      </dsp:txBody>
      <dsp:txXfrm>
        <a:off x="4247393" y="24643"/>
        <a:ext cx="1465189" cy="792089"/>
      </dsp:txXfrm>
    </dsp:sp>
    <dsp:sp modelId="{9C12F0C9-D3FC-40D5-BC20-4BB180437C32}">
      <dsp:nvSpPr>
        <dsp:cNvPr id="0" name=""/>
        <dsp:cNvSpPr/>
      </dsp:nvSpPr>
      <dsp:spPr>
        <a:xfrm>
          <a:off x="3570684" y="3575843"/>
          <a:ext cx="631031" cy="631031"/>
        </a:xfrm>
        <a:prstGeom prst="triangle">
          <a:avLst/>
        </a:prstGeom>
        <a:solidFill>
          <a:schemeClr val="accent4">
            <a:tint val="40000"/>
            <a:alpha val="90000"/>
            <a:hueOff val="-1127574"/>
            <a:satOff val="6313"/>
            <a:lumOff val="-63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127574"/>
              <a:satOff val="6313"/>
              <a:lumOff val="-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8FD58-9015-4C5D-9C7C-9F70539F39DD}">
      <dsp:nvSpPr>
        <dsp:cNvPr id="0" name=""/>
        <dsp:cNvSpPr/>
      </dsp:nvSpPr>
      <dsp:spPr>
        <a:xfrm rot="240000">
          <a:off x="1992528" y="3305439"/>
          <a:ext cx="3787343" cy="264836"/>
        </a:xfrm>
        <a:prstGeom prst="rect">
          <a:avLst/>
        </a:prstGeom>
        <a:solidFill>
          <a:schemeClr val="accent4">
            <a:tint val="40000"/>
            <a:alpha val="90000"/>
            <a:hueOff val="-1691362"/>
            <a:satOff val="9469"/>
            <a:lumOff val="-95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691362"/>
              <a:satOff val="9469"/>
              <a:lumOff val="-9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264F8-C12F-40E9-B1F2-1DC34698BAF5}">
      <dsp:nvSpPr>
        <dsp:cNvPr id="0" name=""/>
        <dsp:cNvSpPr/>
      </dsp:nvSpPr>
      <dsp:spPr>
        <a:xfrm rot="240000">
          <a:off x="4266499" y="2643282"/>
          <a:ext cx="1511114" cy="7040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B</a:t>
          </a:r>
          <a:endParaRPr lang="en-CA" sz="2900" kern="1200" dirty="0"/>
        </a:p>
      </dsp:txBody>
      <dsp:txXfrm>
        <a:off x="4300867" y="2677650"/>
        <a:ext cx="1442378" cy="635288"/>
      </dsp:txXfrm>
    </dsp:sp>
    <dsp:sp modelId="{AAE334F4-1F1E-4362-B06E-41C3C03B685E}">
      <dsp:nvSpPr>
        <dsp:cNvPr id="0" name=""/>
        <dsp:cNvSpPr/>
      </dsp:nvSpPr>
      <dsp:spPr>
        <a:xfrm rot="240000">
          <a:off x="4321188" y="1886045"/>
          <a:ext cx="1511114" cy="704024"/>
        </a:xfrm>
        <a:prstGeom prst="roundRect">
          <a:avLst/>
        </a:prstGeom>
        <a:solidFill>
          <a:schemeClr val="accent4">
            <a:hueOff val="-428567"/>
            <a:satOff val="3630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B</a:t>
          </a:r>
          <a:endParaRPr lang="en-CA" sz="2900" kern="1200" dirty="0"/>
        </a:p>
      </dsp:txBody>
      <dsp:txXfrm>
        <a:off x="4355556" y="1920413"/>
        <a:ext cx="1442378" cy="635288"/>
      </dsp:txXfrm>
    </dsp:sp>
    <dsp:sp modelId="{15B04BEF-F162-45D8-BFEA-ED51F92A9D12}">
      <dsp:nvSpPr>
        <dsp:cNvPr id="0" name=""/>
        <dsp:cNvSpPr/>
      </dsp:nvSpPr>
      <dsp:spPr>
        <a:xfrm rot="240000">
          <a:off x="4375877" y="1145635"/>
          <a:ext cx="1511114" cy="704024"/>
        </a:xfrm>
        <a:prstGeom prst="roundRect">
          <a:avLst/>
        </a:prstGeom>
        <a:solidFill>
          <a:schemeClr val="accent4">
            <a:hueOff val="-857133"/>
            <a:satOff val="726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B</a:t>
          </a:r>
          <a:endParaRPr lang="en-CA" sz="2900" kern="1200" dirty="0"/>
        </a:p>
      </dsp:txBody>
      <dsp:txXfrm>
        <a:off x="4410245" y="1180003"/>
        <a:ext cx="1442378" cy="635288"/>
      </dsp:txXfrm>
    </dsp:sp>
    <dsp:sp modelId="{4EA4B6E6-F9B5-4124-9F39-BC9D90C261ED}">
      <dsp:nvSpPr>
        <dsp:cNvPr id="0" name=""/>
        <dsp:cNvSpPr/>
      </dsp:nvSpPr>
      <dsp:spPr>
        <a:xfrm rot="240000">
          <a:off x="2099958" y="2491835"/>
          <a:ext cx="1511114" cy="704024"/>
        </a:xfrm>
        <a:prstGeom prst="roundRect">
          <a:avLst/>
        </a:prstGeom>
        <a:solidFill>
          <a:schemeClr val="accent4">
            <a:hueOff val="-1285700"/>
            <a:satOff val="10890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A</a:t>
          </a:r>
          <a:endParaRPr lang="en-CA" sz="2900" kern="1200" dirty="0"/>
        </a:p>
      </dsp:txBody>
      <dsp:txXfrm>
        <a:off x="2134326" y="2526203"/>
        <a:ext cx="1442378" cy="635288"/>
      </dsp:txXfrm>
    </dsp:sp>
    <dsp:sp modelId="{6A6CD9BC-2FB2-419A-9DEB-AF3B4F0C774C}">
      <dsp:nvSpPr>
        <dsp:cNvPr id="0" name=""/>
        <dsp:cNvSpPr/>
      </dsp:nvSpPr>
      <dsp:spPr>
        <a:xfrm rot="240000">
          <a:off x="2154647" y="1734597"/>
          <a:ext cx="1511114" cy="704024"/>
        </a:xfrm>
        <a:prstGeom prst="roundRect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A</a:t>
          </a:r>
          <a:endParaRPr lang="en-CA" sz="2900" kern="1200" dirty="0"/>
        </a:p>
      </dsp:txBody>
      <dsp:txXfrm>
        <a:off x="2189015" y="1768965"/>
        <a:ext cx="1442378" cy="635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CF46D-95DC-4856-A1A6-50C6A1653A31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3FB27-E02E-4399-8FAD-663E70057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75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3FB27-E02E-4399-8FAD-663E7005730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86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6AE8-B4AF-4CF8-B735-1647B79E7C3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13453-0E55-40E9-B2E9-E139E8C1DEE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6A731B4E-CD24-4385-B56A-140BA10BCD5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75AC-FE35-4498-B33F-4252E84217C5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4E37-F6AA-4A0D-96E3-C75006B2D08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958E70-3B92-4C51-B026-2173AD3DD76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4685-1F31-43B4-80BE-6606ACEB8244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8CC-76C0-4034-BE6B-4AB5769CF387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2960-D388-47C8-B860-E7C260410663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BD7-11D4-4BC8-BA1D-940BD5461E00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9FBC-34D5-4599-AD8B-2FD04B4B6564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8A9-FCB6-41FF-8A8E-849EA0C429CD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C1E5412-9405-4E09-B480-D163F2A069CF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869" y="332656"/>
            <a:ext cx="10266381" cy="6182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82531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Competitive </a:t>
            </a:r>
            <a:br>
              <a:rPr lang="en-CA" b="1" i="1" dirty="0" smtClean="0">
                <a:solidFill>
                  <a:srgbClr val="002060"/>
                </a:solidFill>
              </a:rPr>
            </a:br>
            <a:r>
              <a:rPr lang="en-CA" b="1" i="1" dirty="0" smtClean="0">
                <a:solidFill>
                  <a:srgbClr val="002060"/>
                </a:solidFill>
              </a:rPr>
              <a:t>Analysis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782531"/>
            <a:ext cx="3816424" cy="1257312"/>
          </a:xfrm>
        </p:spPr>
        <p:txBody>
          <a:bodyPr>
            <a:normAutofit/>
          </a:bodyPr>
          <a:lstStyle/>
          <a:p>
            <a:pPr algn="l"/>
            <a:r>
              <a:rPr lang="en-CA" sz="3200" b="1" i="1" dirty="0" smtClean="0">
                <a:solidFill>
                  <a:srgbClr val="002060"/>
                </a:solidFill>
              </a:rPr>
              <a:t>Competition is </a:t>
            </a:r>
          </a:p>
          <a:p>
            <a:pPr algn="l"/>
            <a:r>
              <a:rPr lang="en-CA" sz="3200" b="1" i="1" dirty="0" smtClean="0">
                <a:solidFill>
                  <a:srgbClr val="002060"/>
                </a:solidFill>
              </a:rPr>
              <a:t>Everywhere!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Strengths &amp; Weakness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Strengths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What are they known for?</a:t>
            </a:r>
          </a:p>
          <a:p>
            <a:endParaRPr lang="en-CA" dirty="0" smtClean="0"/>
          </a:p>
          <a:p>
            <a:r>
              <a:rPr lang="en-CA" dirty="0" smtClean="0"/>
              <a:t>What would be the hardest for you to catch them on?</a:t>
            </a:r>
          </a:p>
          <a:p>
            <a:endParaRPr lang="en-CA" dirty="0" smtClean="0"/>
          </a:p>
          <a:p>
            <a:r>
              <a:rPr lang="en-CA" dirty="0" smtClean="0"/>
              <a:t>What do their customers talk about?</a:t>
            </a:r>
          </a:p>
          <a:p>
            <a:endParaRPr lang="en-CA" dirty="0" smtClean="0"/>
          </a:p>
          <a:p>
            <a:r>
              <a:rPr lang="en-CA" dirty="0" smtClean="0"/>
              <a:t>What do they do well?</a:t>
            </a:r>
          </a:p>
          <a:p>
            <a:endParaRPr lang="en-C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Weaknesses</a:t>
            </a:r>
            <a:endParaRPr lang="en-CA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What needs don’t they fill?</a:t>
            </a:r>
          </a:p>
          <a:p>
            <a:endParaRPr lang="en-CA" dirty="0" smtClean="0"/>
          </a:p>
          <a:p>
            <a:r>
              <a:rPr lang="en-CA" dirty="0" smtClean="0"/>
              <a:t>What do they do poorly?</a:t>
            </a:r>
          </a:p>
          <a:p>
            <a:endParaRPr lang="en-CA" dirty="0" smtClean="0"/>
          </a:p>
          <a:p>
            <a:r>
              <a:rPr lang="en-CA" dirty="0" smtClean="0"/>
              <a:t>What would be hard for them to change?</a:t>
            </a:r>
          </a:p>
          <a:p>
            <a:endParaRPr lang="en-CA" dirty="0" smtClean="0"/>
          </a:p>
          <a:p>
            <a:r>
              <a:rPr lang="en-CA" dirty="0" smtClean="0"/>
              <a:t>Where they have the most problems?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2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CA" dirty="0" smtClean="0"/>
              <a:t>Price</a:t>
            </a:r>
            <a:endParaRPr lang="en-CA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914375"/>
              </p:ext>
            </p:extLst>
          </p:nvPr>
        </p:nvGraphicFramePr>
        <p:xfrm>
          <a:off x="685800" y="2011363"/>
          <a:ext cx="7772400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74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2750794"/>
              </p:ext>
            </p:extLst>
          </p:nvPr>
        </p:nvGraphicFramePr>
        <p:xfrm>
          <a:off x="107504" y="692697"/>
          <a:ext cx="8856000" cy="61713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539550"/>
                <a:gridCol w="1656184"/>
                <a:gridCol w="936104"/>
                <a:gridCol w="2016224"/>
                <a:gridCol w="2664296"/>
                <a:gridCol w="1043642"/>
              </a:tblGrid>
              <a:tr h="779847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Competitor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Mkt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Share </a:t>
                      </a:r>
                      <a:r>
                        <a:rPr lang="en-US" sz="1600" dirty="0">
                          <a:effectLst/>
                        </a:rPr>
                        <a:t>Percent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Strengths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Weaknesses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Price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101091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Nationwide Chain Coffee Shops</a:t>
                      </a:r>
                      <a:endParaRPr lang="en-CA" sz="1600" dirty="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50%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Large marketing budgets</a:t>
                      </a:r>
                      <a:endParaRPr lang="en-CA" sz="16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Standard products nationwide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Do not adapt to local market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indent="22860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Highest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918551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Local Independent Coffee Shops</a:t>
                      </a:r>
                      <a:endParaRPr lang="en-CA" sz="1600" dirty="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30%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Localized products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Higher input costs due to smaller buying power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Same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101091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Restaurants Serving Coffee and Tea</a:t>
                      </a:r>
                      <a:endParaRPr lang="en-CA" sz="160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15%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Consumers come for dinner and stay for coffee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Not first choice for consumers that want only coffee or quick service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Higher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87318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Coffee Shops in Neighboring Communities</a:t>
                      </a:r>
                      <a:endParaRPr lang="en-CA" sz="160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>
                          <a:effectLst/>
                        </a:rPr>
                        <a:t>Serve needs of their target communities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Consumers would need to drive to other communities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Same</a:t>
                      </a:r>
                      <a:endParaRPr lang="en-C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1081156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CA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Consumers Drinking Coffee and Tea at Home</a:t>
                      </a:r>
                      <a:endParaRPr lang="en-CA" sz="1600" dirty="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Cheap and convenient</a:t>
                      </a:r>
                      <a:endParaRPr lang="en-CA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Have to brew own drinks</a:t>
                      </a:r>
                      <a:endParaRPr lang="en-CA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Lower</a:t>
                      </a:r>
                      <a:endParaRPr lang="en-CA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71450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How Does It Work?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07904" y="6525344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Pretending that you have no competition.</a:t>
            </a:r>
          </a:p>
          <a:p>
            <a:pPr lvl="0"/>
            <a:r>
              <a:rPr lang="en-CA" dirty="0"/>
              <a:t>Not continuing to pay attention to the changing environment.</a:t>
            </a:r>
          </a:p>
          <a:p>
            <a:pPr lvl="0"/>
            <a:r>
              <a:rPr lang="en-CA" dirty="0"/>
              <a:t>Not doing anything with the data once you’ve gathered it.</a:t>
            </a:r>
          </a:p>
          <a:p>
            <a:pPr lvl="0"/>
            <a:r>
              <a:rPr lang="en-CA" dirty="0"/>
              <a:t>Ignoring your indirect competitors.</a:t>
            </a:r>
          </a:p>
          <a:p>
            <a:pPr lvl="0"/>
            <a:r>
              <a:rPr lang="en-CA" dirty="0"/>
              <a:t>Ignoring your substitutes.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CA" dirty="0"/>
              <a:t>Come up with a plan to increase your own strengths to combat the competition.</a:t>
            </a:r>
          </a:p>
          <a:p>
            <a:pPr lvl="0"/>
            <a:r>
              <a:rPr lang="en-CA" dirty="0"/>
              <a:t>Mitigate your own weaknesses strategically and don’t waste your money.</a:t>
            </a:r>
          </a:p>
          <a:p>
            <a:pPr lvl="0"/>
            <a:r>
              <a:rPr lang="en-CA" dirty="0"/>
              <a:t>Monitor your own market share versus your competition. </a:t>
            </a:r>
            <a:endParaRPr lang="en-CA" dirty="0" smtClean="0"/>
          </a:p>
          <a:p>
            <a:pPr lvl="0"/>
            <a:r>
              <a:rPr lang="en-CA" dirty="0" smtClean="0"/>
              <a:t>Continue </a:t>
            </a:r>
            <a:r>
              <a:rPr lang="en-CA" dirty="0"/>
              <a:t>to pay attention to the changing business environment. </a:t>
            </a:r>
            <a:endParaRPr lang="en-CA" dirty="0" smtClean="0"/>
          </a:p>
          <a:p>
            <a:pPr lvl="0"/>
            <a:r>
              <a:rPr lang="en-CA" dirty="0" smtClean="0"/>
              <a:t>Change </a:t>
            </a:r>
            <a:r>
              <a:rPr lang="en-CA" dirty="0"/>
              <a:t>your competitors when you should.</a:t>
            </a:r>
          </a:p>
          <a:p>
            <a:pPr lvl="0"/>
            <a:r>
              <a:rPr lang="en-CA" dirty="0"/>
              <a:t>Develop your competitive edge once you have done the analysis.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Acknowledge your biggest competitors</a:t>
            </a:r>
          </a:p>
          <a:p>
            <a:pPr lvl="0"/>
            <a:r>
              <a:rPr lang="en-CA" dirty="0"/>
              <a:t>Understand where you stand versus your competitors</a:t>
            </a:r>
          </a:p>
          <a:p>
            <a:r>
              <a:rPr lang="en-CA" dirty="0"/>
              <a:t>Example</a:t>
            </a:r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 </a:t>
            </a:r>
            <a:r>
              <a:rPr lang="en-CA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to look and what to look for.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Every business has competitors.  Don’t ignore yours.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is Competition?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040565" cy="469371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2317841"/>
            <a:ext cx="30346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 where to look and what to look for.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Acknowledge your biggest competitors</a:t>
            </a:r>
          </a:p>
          <a:p>
            <a:pPr lvl="0"/>
            <a:r>
              <a:rPr lang="en-CA" dirty="0" smtClean="0"/>
              <a:t>Understand </a:t>
            </a:r>
            <a:r>
              <a:rPr lang="en-CA" dirty="0"/>
              <a:t>where you stand versus your competitors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7" y="2036891"/>
            <a:ext cx="5470793" cy="451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9385" y="6500313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28370"/>
            <a:ext cx="7285048" cy="691375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23728" y="649287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0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CA" dirty="0" smtClean="0"/>
              <a:t>Competition</a:t>
            </a:r>
            <a:endParaRPr lang="en-C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6099649"/>
              </p:ext>
            </p:extLst>
          </p:nvPr>
        </p:nvGraphicFramePr>
        <p:xfrm>
          <a:off x="1524000" y="2245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7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CA" dirty="0" smtClean="0"/>
              <a:t>Rank</a:t>
            </a:r>
            <a:endParaRPr lang="en-CA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737354"/>
              </p:ext>
            </p:extLst>
          </p:nvPr>
        </p:nvGraphicFramePr>
        <p:xfrm>
          <a:off x="755576" y="1196752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4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481" y="476672"/>
            <a:ext cx="8229600" cy="1143000"/>
          </a:xfrm>
        </p:spPr>
        <p:txBody>
          <a:bodyPr/>
          <a:lstStyle/>
          <a:p>
            <a:r>
              <a:rPr lang="en-CA" dirty="0" smtClean="0"/>
              <a:t>Market Share %</a:t>
            </a:r>
            <a:endParaRPr lang="en-CA" dirty="0"/>
          </a:p>
        </p:txBody>
      </p:sp>
      <p:sp>
        <p:nvSpPr>
          <p:cNvPr id="10" name="Pie 9"/>
          <p:cNvSpPr/>
          <p:nvPr/>
        </p:nvSpPr>
        <p:spPr>
          <a:xfrm>
            <a:off x="2214546" y="2071678"/>
            <a:ext cx="4357718" cy="3986234"/>
          </a:xfrm>
          <a:prstGeom prst="pie">
            <a:avLst>
              <a:gd name="adj1" fmla="val 4844903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Pie 10"/>
          <p:cNvSpPr/>
          <p:nvPr/>
        </p:nvSpPr>
        <p:spPr>
          <a:xfrm>
            <a:off x="2357422" y="2085972"/>
            <a:ext cx="4286280" cy="3914796"/>
          </a:xfrm>
          <a:prstGeom prst="pie">
            <a:avLst>
              <a:gd name="adj1" fmla="val 16222514"/>
              <a:gd name="adj2" fmla="val 202068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>
            <a:off x="2428860" y="2214554"/>
            <a:ext cx="4214842" cy="3857652"/>
          </a:xfrm>
          <a:prstGeom prst="pie">
            <a:avLst>
              <a:gd name="adj1" fmla="val 20197047"/>
              <a:gd name="adj2" fmla="val 478664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2428868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53%</a:t>
            </a:r>
            <a:endParaRPr lang="en-CA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1857364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18%</a:t>
            </a:r>
            <a:endParaRPr lang="en-CA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4429132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29%</a:t>
            </a:r>
            <a:endParaRPr lang="en-CA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4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333</TotalTime>
  <Words>489</Words>
  <Application>Microsoft Office PowerPoint</Application>
  <PresentationFormat>On-screen Show (4:3)</PresentationFormat>
  <Paragraphs>143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Corbel</vt:lpstr>
      <vt:lpstr>Symbol</vt:lpstr>
      <vt:lpstr>Times New Roman</vt:lpstr>
      <vt:lpstr>Wingdings</vt:lpstr>
      <vt:lpstr>Banded</vt:lpstr>
      <vt:lpstr>Competitive  Analysis</vt:lpstr>
      <vt:lpstr>What is Competition?</vt:lpstr>
      <vt:lpstr>The Goal</vt:lpstr>
      <vt:lpstr>Key Points</vt:lpstr>
      <vt:lpstr>Worksheet</vt:lpstr>
      <vt:lpstr>PowerPoint Presentation</vt:lpstr>
      <vt:lpstr>Competition</vt:lpstr>
      <vt:lpstr>Rank</vt:lpstr>
      <vt:lpstr>Market Share %</vt:lpstr>
      <vt:lpstr>Strengths &amp; Weakness</vt:lpstr>
      <vt:lpstr>Price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59</cp:revision>
  <dcterms:created xsi:type="dcterms:W3CDTF">2009-12-07T18:18:58Z</dcterms:created>
  <dcterms:modified xsi:type="dcterms:W3CDTF">2018-09-18T21:06:31Z</dcterms:modified>
</cp:coreProperties>
</file>